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06" r:id="rId2"/>
    <p:sldId id="256" r:id="rId3"/>
    <p:sldId id="268" r:id="rId4"/>
    <p:sldId id="285" r:id="rId5"/>
    <p:sldId id="258" r:id="rId6"/>
    <p:sldId id="259" r:id="rId7"/>
    <p:sldId id="257" r:id="rId8"/>
    <p:sldId id="279" r:id="rId9"/>
    <p:sldId id="280" r:id="rId10"/>
    <p:sldId id="282" r:id="rId11"/>
    <p:sldId id="283" r:id="rId12"/>
    <p:sldId id="267" r:id="rId13"/>
    <p:sldId id="265" r:id="rId14"/>
    <p:sldId id="266" r:id="rId15"/>
    <p:sldId id="284" r:id="rId16"/>
    <p:sldId id="264" r:id="rId17"/>
    <p:sldId id="286" r:id="rId18"/>
    <p:sldId id="263" r:id="rId19"/>
    <p:sldId id="289" r:id="rId20"/>
    <p:sldId id="269" r:id="rId21"/>
    <p:sldId id="290" r:id="rId22"/>
    <p:sldId id="270" r:id="rId23"/>
    <p:sldId id="291" r:id="rId24"/>
    <p:sldId id="287" r:id="rId25"/>
    <p:sldId id="288" r:id="rId26"/>
    <p:sldId id="261" r:id="rId27"/>
    <p:sldId id="262" r:id="rId28"/>
    <p:sldId id="292" r:id="rId29"/>
    <p:sldId id="293" r:id="rId30"/>
    <p:sldId id="294" r:id="rId31"/>
    <p:sldId id="295" r:id="rId32"/>
    <p:sldId id="296" r:id="rId33"/>
    <p:sldId id="298" r:id="rId34"/>
    <p:sldId id="297" r:id="rId35"/>
    <p:sldId id="302" r:id="rId36"/>
    <p:sldId id="301" r:id="rId37"/>
    <p:sldId id="300" r:id="rId38"/>
    <p:sldId id="303" r:id="rId39"/>
    <p:sldId id="304" r:id="rId40"/>
    <p:sldId id="305" r:id="rId41"/>
    <p:sldId id="273" r:id="rId42"/>
    <p:sldId id="274" r:id="rId43"/>
    <p:sldId id="307" r:id="rId44"/>
    <p:sldId id="275" r:id="rId45"/>
    <p:sldId id="330" r:id="rId46"/>
    <p:sldId id="308" r:id="rId47"/>
    <p:sldId id="309" r:id="rId48"/>
    <p:sldId id="310" r:id="rId49"/>
    <p:sldId id="311" r:id="rId50"/>
    <p:sldId id="331" r:id="rId51"/>
    <p:sldId id="312" r:id="rId52"/>
    <p:sldId id="313" r:id="rId53"/>
    <p:sldId id="332" r:id="rId54"/>
    <p:sldId id="278" r:id="rId55"/>
    <p:sldId id="277" r:id="rId56"/>
    <p:sldId id="333" r:id="rId57"/>
    <p:sldId id="334" r:id="rId58"/>
    <p:sldId id="314" r:id="rId59"/>
    <p:sldId id="315" r:id="rId60"/>
    <p:sldId id="316" r:id="rId61"/>
    <p:sldId id="318" r:id="rId62"/>
    <p:sldId id="317" r:id="rId63"/>
    <p:sldId id="320" r:id="rId64"/>
    <p:sldId id="319" r:id="rId65"/>
    <p:sldId id="324" r:id="rId66"/>
    <p:sldId id="321" r:id="rId67"/>
    <p:sldId id="322" r:id="rId68"/>
    <p:sldId id="323" r:id="rId69"/>
    <p:sldId id="325" r:id="rId70"/>
    <p:sldId id="326" r:id="rId71"/>
    <p:sldId id="329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67" autoAdjust="0"/>
  </p:normalViewPr>
  <p:slideViewPr>
    <p:cSldViewPr snapToGrid="0">
      <p:cViewPr varScale="1">
        <p:scale>
          <a:sx n="60" d="100"/>
          <a:sy n="60" d="100"/>
        </p:scale>
        <p:origin x="68" y="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EDB01-0CD6-4D9D-A4CA-E4410AD579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61273A-0D01-491F-B082-06FF162FBEA5}">
      <dgm:prSet/>
      <dgm:spPr/>
      <dgm:t>
        <a:bodyPr/>
        <a:lstStyle/>
        <a:p>
          <a:r>
            <a:rPr lang="en-IE"/>
            <a:t>Correct vs wrong</a:t>
          </a:r>
          <a:endParaRPr lang="en-US"/>
        </a:p>
      </dgm:t>
    </dgm:pt>
    <dgm:pt modelId="{771F6700-316F-48CE-9CF4-F811C4DED2E6}" type="parTrans" cxnId="{6310E8F6-7113-4A28-91BF-2C3097D83CE7}">
      <dgm:prSet/>
      <dgm:spPr/>
      <dgm:t>
        <a:bodyPr/>
        <a:lstStyle/>
        <a:p>
          <a:endParaRPr lang="en-US"/>
        </a:p>
      </dgm:t>
    </dgm:pt>
    <dgm:pt modelId="{BEEE66D7-8877-49BE-9B44-63B0DF1943F7}" type="sibTrans" cxnId="{6310E8F6-7113-4A28-91BF-2C3097D83CE7}">
      <dgm:prSet/>
      <dgm:spPr/>
      <dgm:t>
        <a:bodyPr/>
        <a:lstStyle/>
        <a:p>
          <a:endParaRPr lang="en-US"/>
        </a:p>
      </dgm:t>
    </dgm:pt>
    <dgm:pt modelId="{D947A9FE-A9E7-44B6-A533-7DEB2EA39E1C}">
      <dgm:prSet/>
      <dgm:spPr/>
      <dgm:t>
        <a:bodyPr/>
        <a:lstStyle/>
        <a:p>
          <a:r>
            <a:rPr lang="en-IE"/>
            <a:t>FDI vs BCP</a:t>
          </a:r>
          <a:endParaRPr lang="en-US"/>
        </a:p>
      </dgm:t>
    </dgm:pt>
    <dgm:pt modelId="{E602C410-40F4-4958-B114-1A510C1D088E}" type="parTrans" cxnId="{4BBB7D2D-1199-4E08-8EB1-B8E4C3682B8E}">
      <dgm:prSet/>
      <dgm:spPr/>
      <dgm:t>
        <a:bodyPr/>
        <a:lstStyle/>
        <a:p>
          <a:endParaRPr lang="en-US"/>
        </a:p>
      </dgm:t>
    </dgm:pt>
    <dgm:pt modelId="{BA0963CF-759B-4CA7-B875-9916DA8A8334}" type="sibTrans" cxnId="{4BBB7D2D-1199-4E08-8EB1-B8E4C3682B8E}">
      <dgm:prSet/>
      <dgm:spPr/>
      <dgm:t>
        <a:bodyPr/>
        <a:lstStyle/>
        <a:p>
          <a:endParaRPr lang="en-US"/>
        </a:p>
      </dgm:t>
    </dgm:pt>
    <dgm:pt modelId="{D940FBB3-4452-4367-8D54-6B1E0DDBF945}">
      <dgm:prSet/>
      <dgm:spPr/>
      <dgm:t>
        <a:bodyPr/>
        <a:lstStyle/>
        <a:p>
          <a:r>
            <a:rPr lang="en-IE"/>
            <a:t>High vs Low</a:t>
          </a:r>
          <a:endParaRPr lang="en-US"/>
        </a:p>
      </dgm:t>
    </dgm:pt>
    <dgm:pt modelId="{9EAC74AA-273B-4F36-A11E-FE1108C136FD}" type="parTrans" cxnId="{EA363E5F-57EB-43CC-851F-A3D92A5DD0C9}">
      <dgm:prSet/>
      <dgm:spPr/>
      <dgm:t>
        <a:bodyPr/>
        <a:lstStyle/>
        <a:p>
          <a:endParaRPr lang="en-US"/>
        </a:p>
      </dgm:t>
    </dgm:pt>
    <dgm:pt modelId="{99DDC172-F276-4919-B316-E85C8AB1651D}" type="sibTrans" cxnId="{EA363E5F-57EB-43CC-851F-A3D92A5DD0C9}">
      <dgm:prSet/>
      <dgm:spPr/>
      <dgm:t>
        <a:bodyPr/>
        <a:lstStyle/>
        <a:p>
          <a:endParaRPr lang="en-US"/>
        </a:p>
      </dgm:t>
    </dgm:pt>
    <dgm:pt modelId="{5BC5F0E4-65FF-4A72-ACCD-12128790F89E}" type="pres">
      <dgm:prSet presAssocID="{C3CEDB01-0CD6-4D9D-A4CA-E4410AD579AD}" presName="linear" presStyleCnt="0">
        <dgm:presLayoutVars>
          <dgm:animLvl val="lvl"/>
          <dgm:resizeHandles val="exact"/>
        </dgm:presLayoutVars>
      </dgm:prSet>
      <dgm:spPr/>
    </dgm:pt>
    <dgm:pt modelId="{5E3C7E76-B7E2-4BC8-AA3E-10E605CF7072}" type="pres">
      <dgm:prSet presAssocID="{FA61273A-0D01-491F-B082-06FF162FB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6B5280-6FCC-4823-8434-9DD0CB497A39}" type="pres">
      <dgm:prSet presAssocID="{BEEE66D7-8877-49BE-9B44-63B0DF1943F7}" presName="spacer" presStyleCnt="0"/>
      <dgm:spPr/>
    </dgm:pt>
    <dgm:pt modelId="{F9190AAC-CE53-4547-A23E-C06762F8820E}" type="pres">
      <dgm:prSet presAssocID="{D947A9FE-A9E7-44B6-A533-7DEB2EA39E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EF9C6F-7C7B-4BC9-8EE4-9C9991D5D5C0}" type="pres">
      <dgm:prSet presAssocID="{BA0963CF-759B-4CA7-B875-9916DA8A8334}" presName="spacer" presStyleCnt="0"/>
      <dgm:spPr/>
    </dgm:pt>
    <dgm:pt modelId="{E90220BC-4DD7-49E9-B9C5-80037FBF10F1}" type="pres">
      <dgm:prSet presAssocID="{D940FBB3-4452-4367-8D54-6B1E0DDBF9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BBB7D2D-1199-4E08-8EB1-B8E4C3682B8E}" srcId="{C3CEDB01-0CD6-4D9D-A4CA-E4410AD579AD}" destId="{D947A9FE-A9E7-44B6-A533-7DEB2EA39E1C}" srcOrd="1" destOrd="0" parTransId="{E602C410-40F4-4958-B114-1A510C1D088E}" sibTransId="{BA0963CF-759B-4CA7-B875-9916DA8A8334}"/>
    <dgm:cxn modelId="{CED43430-9FD4-4F9E-80A9-6BAEBA078BF1}" type="presOf" srcId="{FA61273A-0D01-491F-B082-06FF162FBEA5}" destId="{5E3C7E76-B7E2-4BC8-AA3E-10E605CF7072}" srcOrd="0" destOrd="0" presId="urn:microsoft.com/office/officeart/2005/8/layout/vList2"/>
    <dgm:cxn modelId="{EA363E5F-57EB-43CC-851F-A3D92A5DD0C9}" srcId="{C3CEDB01-0CD6-4D9D-A4CA-E4410AD579AD}" destId="{D940FBB3-4452-4367-8D54-6B1E0DDBF945}" srcOrd="2" destOrd="0" parTransId="{9EAC74AA-273B-4F36-A11E-FE1108C136FD}" sibTransId="{99DDC172-F276-4919-B316-E85C8AB1651D}"/>
    <dgm:cxn modelId="{D20A8E42-CC4E-476D-AF35-6FCAA96C848D}" type="presOf" srcId="{C3CEDB01-0CD6-4D9D-A4CA-E4410AD579AD}" destId="{5BC5F0E4-65FF-4A72-ACCD-12128790F89E}" srcOrd="0" destOrd="0" presId="urn:microsoft.com/office/officeart/2005/8/layout/vList2"/>
    <dgm:cxn modelId="{689F9349-7D46-4F6D-825F-B3C14EB46339}" type="presOf" srcId="{D947A9FE-A9E7-44B6-A533-7DEB2EA39E1C}" destId="{F9190AAC-CE53-4547-A23E-C06762F8820E}" srcOrd="0" destOrd="0" presId="urn:microsoft.com/office/officeart/2005/8/layout/vList2"/>
    <dgm:cxn modelId="{5C38664D-EE28-40C0-86CE-F4A8EC9F4F46}" type="presOf" srcId="{D940FBB3-4452-4367-8D54-6B1E0DDBF945}" destId="{E90220BC-4DD7-49E9-B9C5-80037FBF10F1}" srcOrd="0" destOrd="0" presId="urn:microsoft.com/office/officeart/2005/8/layout/vList2"/>
    <dgm:cxn modelId="{6310E8F6-7113-4A28-91BF-2C3097D83CE7}" srcId="{C3CEDB01-0CD6-4D9D-A4CA-E4410AD579AD}" destId="{FA61273A-0D01-491F-B082-06FF162FBEA5}" srcOrd="0" destOrd="0" parTransId="{771F6700-316F-48CE-9CF4-F811C4DED2E6}" sibTransId="{BEEE66D7-8877-49BE-9B44-63B0DF1943F7}"/>
    <dgm:cxn modelId="{1DDD23C6-225A-42AC-9C58-7B9FE54E3E2F}" type="presParOf" srcId="{5BC5F0E4-65FF-4A72-ACCD-12128790F89E}" destId="{5E3C7E76-B7E2-4BC8-AA3E-10E605CF7072}" srcOrd="0" destOrd="0" presId="urn:microsoft.com/office/officeart/2005/8/layout/vList2"/>
    <dgm:cxn modelId="{F47C08AC-7C60-4B1A-ADCE-FCA0C542EA37}" type="presParOf" srcId="{5BC5F0E4-65FF-4A72-ACCD-12128790F89E}" destId="{DC6B5280-6FCC-4823-8434-9DD0CB497A39}" srcOrd="1" destOrd="0" presId="urn:microsoft.com/office/officeart/2005/8/layout/vList2"/>
    <dgm:cxn modelId="{09C4B7A7-166F-4B82-B41A-F131D5D2C331}" type="presParOf" srcId="{5BC5F0E4-65FF-4A72-ACCD-12128790F89E}" destId="{F9190AAC-CE53-4547-A23E-C06762F8820E}" srcOrd="2" destOrd="0" presId="urn:microsoft.com/office/officeart/2005/8/layout/vList2"/>
    <dgm:cxn modelId="{66DCFAF1-17C4-45E0-A698-97F576A029DF}" type="presParOf" srcId="{5BC5F0E4-65FF-4A72-ACCD-12128790F89E}" destId="{FAEF9C6F-7C7B-4BC9-8EE4-9C9991D5D5C0}" srcOrd="3" destOrd="0" presId="urn:microsoft.com/office/officeart/2005/8/layout/vList2"/>
    <dgm:cxn modelId="{0DEE82C1-C07B-47E7-9306-B7D11868FE3D}" type="presParOf" srcId="{5BC5F0E4-65FF-4A72-ACCD-12128790F89E}" destId="{E90220BC-4DD7-49E9-B9C5-80037FBF10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C7E76-B7E2-4BC8-AA3E-10E605CF7072}">
      <dsp:nvSpPr>
        <dsp:cNvPr id="0" name=""/>
        <dsp:cNvSpPr/>
      </dsp:nvSpPr>
      <dsp:spPr>
        <a:xfrm>
          <a:off x="0" y="24798"/>
          <a:ext cx="6798539" cy="1130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Correct vs wrong</a:t>
          </a:r>
          <a:endParaRPr lang="en-US" sz="4600" kern="1200"/>
        </a:p>
      </dsp:txBody>
      <dsp:txXfrm>
        <a:off x="55173" y="79971"/>
        <a:ext cx="6688193" cy="1019874"/>
      </dsp:txXfrm>
    </dsp:sp>
    <dsp:sp modelId="{F9190AAC-CE53-4547-A23E-C06762F8820E}">
      <dsp:nvSpPr>
        <dsp:cNvPr id="0" name=""/>
        <dsp:cNvSpPr/>
      </dsp:nvSpPr>
      <dsp:spPr>
        <a:xfrm>
          <a:off x="0" y="1287498"/>
          <a:ext cx="6798539" cy="11302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FDI vs BCP</a:t>
          </a:r>
          <a:endParaRPr lang="en-US" sz="4600" kern="1200"/>
        </a:p>
      </dsp:txBody>
      <dsp:txXfrm>
        <a:off x="55173" y="1342671"/>
        <a:ext cx="6688193" cy="1019874"/>
      </dsp:txXfrm>
    </dsp:sp>
    <dsp:sp modelId="{E90220BC-4DD7-49E9-B9C5-80037FBF10F1}">
      <dsp:nvSpPr>
        <dsp:cNvPr id="0" name=""/>
        <dsp:cNvSpPr/>
      </dsp:nvSpPr>
      <dsp:spPr>
        <a:xfrm>
          <a:off x="0" y="2550198"/>
          <a:ext cx="6798539" cy="11302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/>
            <a:t>High vs Low</a:t>
          </a:r>
          <a:endParaRPr lang="en-US" sz="4600" kern="1200"/>
        </a:p>
      </dsp:txBody>
      <dsp:txXfrm>
        <a:off x="55173" y="2605371"/>
        <a:ext cx="6688193" cy="101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7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 24575,'0'268'0,"-1"-255"0,0 0 0,-4 18 0,-3 16 0,6-27 0,-1 0 0,-1 0 0,-10 29 0,-5 20 0,6 12 0,-1 16 0,-1-17 0,10-41-1365,4-27-5461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65 24575,'0'1'0,"0"0"0,1-1 0,-1 1 0,0 0 0,1-1 0,-1 1 0,0-1 0,1 1 0,-1 0 0,1-1 0,-1 1 0,1-1 0,-1 1 0,1-1 0,0 0 0,-1 1 0,1-1 0,-1 0 0,1 1 0,0-1 0,-1 0 0,1 0 0,0 1 0,-1-1 0,1 0 0,0 0 0,1 0 0,22 3 0,-21-3 0,9 0 0,1 0 0,0-1 0,-1-1 0,14-3 0,-7 2 0,-2 1 0,0 0 0,24 2 0,-26 1 0,1-2 0,-1 0 0,24-4 0,-18 2 0,0 0 0,1 1 0,33 2 0,19-2 0,-28-5 0,-30 4 0,26-1 0,-27 2 0,30-5 0,-16 1 0,-8 1 342,-21 5-383,1 0 0,-1 0 1,1-1-1,-1 1 0,1 0 1,-1 0-1,0 0 1,1 0-1,-1 0 0,1-1 1,-1 1-1,0 0 0,1 0 1,-1-1-1,0 1 0,1 0 1,-1-1-1,0 1 1,1 0-1,-1-1 0,0 1 1,0 0-1,1-1 0,-1 1 1,0-1-1,0 1 0,0 0 1,1-1-1,-1 1 1,0-1-1,0 1 0,0-1 1,0 1-1,0-1 0,0 1 1,0 0-1,0-1 0,0 1 1,0-1-1,0 1 1,-1-1-1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5.0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 0 24575,'-1'25'0,"-2"0"0,-1 0 0,-8 27 0,3-13 0,1-2 0,-14 84 0,4-12 0,7-70 0,7-28 0,1-1 0,0 0 0,1 1 0,-1 11 0,0-4 0,1 1 0,-10 26 0,-2 20 0,-1 52 0,-14 52 0,27-160 0,-3 16 0,1-7 0,0-1 0,-11 31 0,8-27 0,-8 30 0,3-5 0,-17 70 0,16-45 327,11-53-891,-1 1 0,-11 33 0,11-43-6262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0 141 24575,'26'-2'0,"41"-6"0,-26 2 0,-8 0 0,9-2 0,-33 7 0,0 0 0,0-1 0,0-1 0,15-5 0,-15 5 0,0 0 0,0 0 0,0 1 0,14-2 0,52-6 0,-47 6 0,-13 0 0,29-9 0,2 0 0,73-17 0,-108 27-1365,-2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24575,'15'1'0,"0"0"0,17 5 0,-16-3 0,25 1 0,36 4 0,-51-4 0,35 0 0,-46-4-1365,-2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7.2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239 0 24575,'-1'1'0,"0"-1"0,1 0 0,-1 0 0,1 0 0,-1 1 0,1-1 0,-1 0 0,1 1 0,-1-1 0,1 0 0,-1 1 0,1-1 0,-1 1 0,1-1 0,0 1 0,-1-1 0,1 1 0,0-1 0,-1 1 0,1-1 0,0 1 0,0-1 0,-1 1 0,1 0 0,0-1 0,0 1 0,0 0 0,-4 22 0,4-17 0,-3 8 0,-1 0 0,-10 23 0,-1 5 0,9-21 0,-25 106 0,-8 28 0,22-95 0,3 13 0,7-25 0,7-39 0,-1 1 0,-1-1 0,0 1 0,0-1 0,0 0 0,-5 10 0,4-12 0,1 0 0,0 0 0,1 0 0,-1 1 0,1-1 0,0 15 0,1-15 0,0 1 0,-1-1 0,0 0 0,0 1 0,-1-1 0,0 0 0,-3 7 0,1-4 0,1 0 0,-1 0 0,2 0 0,0 0 0,0 1 0,-1 14 0,4 67 0,1-38 0,-2-26 0,0-6 0,0 0 0,-1 1 0,-7 37 0,5-42-64,0 0 0,2 0 0,1 32-1,1-27-1043,-1-10-5718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8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24575,'3'0'0,"3"0"0,3 0 0,2 0 0,3 0 0,0 0 0,2 0 0,-1 0 0,1 0 0,-1 0 0,0 0 0,1 0 0,-2 0 0,1 0 0,0 0 0,-2-2 0,-2-2 0,-2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39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 24575,'22'0'0,"0"-2"0,38-6 0,-36 5 0,1 0 0,31 2 0,-30 0 0,-1 0 0,28-5 0,-30 3-455,0 1 0,35 1 0,-46 1-6371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0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0 24575,'-1'20'0,"0"0"0,-1 0 0,-1 0 0,-11 36 0,-5 23 0,16-64 0,1 0 0,1-1 0,0 1 0,2 22 0,0-25 0,-1 0 0,0 0 0,0 0 0,-1-1 0,-1 1 0,0 0 0,0-1 0,-6 14 0,-27 77 0,26-76 0,0 0 0,2 1 0,1 0 0,-3 34 0,-5 14 0,8-40 0,2-17 0,-1 33 0,4-39 0,0 0 0,-5 16 0,3-16 0,1 0 0,-1 16 0,3-12 0,-1 1 0,-6 30 0,3-27 0,2 1 0,0-1 0,1 0 0,4 41 0,0-49-1365,0-2-5461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3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24575,'1'77'0,"-2"84"0,-7-121 0,6-29 0,0 1 0,-1 15 0,3 16-1365,0-30-5461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24575,'0'3'0,"0"2"0,0 5 0,0 1 0,0 3 0,0 1 0,0 0 0,0 0 0,0 1 0,0-1 0,0 0 0,0 1 0,0-1 0,0 0 0,0 0 0,0-1 0,0-1-8191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29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32 24575,'0'-1'0,"0"-1"0,0 1 0,1 0 0,-1 0 0,1 0 0,-1 0 0,1 0 0,-1 0 0,1 0 0,0 0 0,-1 0 0,1 0 0,0 0 0,0 0 0,0 0 0,0 0 0,0 1 0,0-1 0,0 0 0,0 1 0,0-1 0,0 1 0,0-1 0,0 1 0,0-1 0,3 1 0,31-7 0,-25 6 0,0 1 0,-1 0 0,1 0 0,0 1 0,-1 0 0,1 1 0,-1 0 0,1 1 0,-1-1 0,0 2 0,0-1 0,0 2 0,14 8 0,15 12 0,56 49 0,-78-60 0,-9-9 0,0 1 0,0 0 0,-1 0 0,8 11 0,29 35 0,-29-37 0,21 30 0,56 107 0,-85-140 0,-1-1 0,-1 1 0,0 0 0,0 0 0,-1 1 0,1 16 0,0 9 0,-2-1 0,-4 41 0,1-11 0,1-56 0,-1 0 0,0-1 0,0 1 0,-1-1 0,-1 1 0,0-1 0,0 0 0,-1 0 0,0 0 0,0-1 0,-12 18 0,9-16 0,-2 4 0,0 0 0,2 0 0,-11 26 0,11-21 0,-2-1 0,0-1 0,-2 0 0,-15 22 0,-11 19 0,-29 64 0,61-113 0,-1 0 0,-1-1 0,-9 12 0,9-14 0,2 1 0,-1-1 0,1 1 0,0 0 0,0 0 0,-4 12 0,4-5 0,-1 0 0,0-1 0,-1 0 0,-1 0 0,-10 15 0,-3-4 0,16-19 0,0 0 0,-1 1 0,-7 14 0,7-10 0,0-1 0,-1 1 0,0-1 0,0 0 0,-1-1 0,-1 0 0,0 0 0,0-1 0,-19 14 0,21-17 0,1 1 0,-1 0 0,1 0 0,0 1 0,-5 7 0,7-8 0,-1 0 0,0 0 0,0-1 0,-1 1 0,0-1 0,-11 8 0,-62 21 0,75-32 0,2-2 0,0 1 0,0 0 0,1-1 0,-1 1 0,1 0 0,-1 0 0,1 0 0,-1 0 0,1 0 0,0 0 0,-1 0 0,-1 3 0,5-4 0,-1 0 0,1 0 0,-1 0 0,1 0 0,-1 0 0,1 0 0,-1 0 0,1 0 0,-1 0 0,1-1 0,-1 1 0,0-1 0,1 1 0,1-2 0,1 1 0,7-2 0,0 1 0,0-2 0,0 0 0,15-8 0,-2 1 0,0 1 0,1 1 0,-1 2 0,31-6 0,64-9 0,-44 7 0,-55 11 0,0-1 0,22-8 0,10-3 0,57-14 0,-97 28 0,0 0 0,0 1 0,0 0 0,17 1 0,-27 0 171,-4 1 0,-6-1-1878,-1 0-5119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49.8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24575,'6'25'0,"0"-7"0,0 16 0,-1-10 0,-1 0 0,0 30 0,-3-43 0,0 1 0,1-1 0,0 1 0,7 17 0,-5-18 0,-1 1 0,0 0 0,-1-1 0,1 16 0,-2-6 0,2-1 0,7 34 0,-5-35 0,-1 0 0,-1 0 0,0 22 0,-4 64-1365,1-92-5461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0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24575,'1'0'0,"0"0"0,-1 0 0,1 1 0,-1-1 0,1 0 0,0 1 0,-1-1 0,1 1 0,-1-1 0,1 1 0,-1-1 0,1 1 0,-1-1 0,1 1 0,-1-1 0,0 1 0,1-1 0,-1 1 0,0 0 0,1-1 0,-1 1 0,0 0 0,0-1 0,1 1 0,-1 0 0,0 0 0,0 0 0,3 24 0,-3-22 0,7 50 0,-4-36 0,0 0 0,-1 16 0,-2-15 0,1-1 0,0 0 0,6 27 0,-4-27 0,-1 1 0,-1 0 0,0 0 0,-3 21 0,1-14 0,3 27 0,10-4-1365,-10-38-5461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1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0 24575,'0'239'0,"-1"-227"0,0 0 0,-4 18 0,2-20 0,2-1 0,-1 1 0,1 0 0,1 10 0,0-16 0,0-1 0,1 1 0,0-1 0,-1 1 0,1-1 0,1 0 0,-1 1 0,0-1 0,1 0 0,0 0 0,0 0 0,0 0 0,0 0 0,0 0 0,4 3 0,1 1-1365,-1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2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0 24575,'-1'18'0,"-2"0"0,1 0 0,-2-1 0,0 1 0,-14 32 0,-5 20 0,20-55 0,-35 113 0,35-115 0,0 1 0,0-1 0,2 1 0,-1 0 0,2 0 0,0 0 0,2 16 0,-1-13 0,0 0 0,-2 0 0,0 1 0,-3 16 0,0-13 0,-1 26 0,4-26 0,-7 29 0,4-25-1365,2-13-5461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53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24575,'0'26'0,"0"8"0,0-1 0,-9 53 0,-7 9 0,-32 76 0,43-152 0,2-7 0,0-1 0,0 1 0,0 24 0,1-20 0,0 0 0,-1 1 0,-8 25 0,0 1 0,-4 31 0,-3 7 0,6-29 0,-4 23 0,3-15-1365,12-48-5461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05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24575,'6'0'0,"0"1"0,0 0 0,0 1 0,8 2 0,6 2 0,-2-1 0,0 1 0,-1 1 0,31 16 0,15 6 0,-2-10 0,-43-15 0,-1 1 0,1 1 0,18 10 0,-12-2 0,27 22 0,-38-27 0,-1 0 0,0 0 0,0 0 0,-1 1 0,-1 1 0,11 13 0,-17-17 0,0 1 0,-1 1 0,0-1 0,0 0 0,-1 1 0,0 0 0,-1-1 0,2 18 0,-4-24 0,1 0 0,0 0 0,-1 0 0,1 0 0,-1 0 0,0 0 0,1 0 0,-1 0 0,0 0 0,0 0 0,0-1 0,-1 1 0,1 0 0,0-1 0,-1 1 0,1-1 0,-1 1 0,1-1 0,-1 0 0,0 0 0,-2 2 0,-5 2 0,-1 0 0,-20 8 0,1-1 0,22-8 0,-2 0 0,0 1 0,1 0 0,0 0 0,-14 13 0,16-14 0,-1 1 0,1-1 0,-1 0 0,0 0 0,-1-1 0,1 0 0,0-1 0,-11 3 0,-21 9 0,-44 16 0,30-13 0,38-11 0,-1-1 0,0 0 0,0-1 0,0-1 0,-1-1 0,-29 1 0,74-3 0,-18-1 0,-1 0 0,1 1 0,0 0 0,0 1 0,-1 0 0,1 1 0,-1 0 0,1 0 0,12 6 0,42 21 0,-40-19 0,-1 1 0,29 18 0,-46-25 0,-1 0 0,0-1 0,0 2 0,0-1 0,-1 0 0,1 1 0,-1 0 0,0 0 0,0 0 0,-1 1 0,0-1 0,0 1 0,0 0 0,4 12 0,-6-12 0,1 1 0,0 0 0,0 0 0,-1 0 0,0 0 0,-1 0 0,1 0 0,-1 1 0,-1-1 0,1 0 0,-3 10 0,-14 36 0,12-42 0,1 0 0,1 1 0,0-1 0,1 1 0,-3 22 0,5-28 0,-1 1 0,0-1 0,-1 1 0,0-1 0,0 1 0,-4 8 0,3-8 0,1 0 0,-1 0 0,1 0 0,-2 14 0,2 4 0,-1-1 0,-2 0 0,0-1 0,-14 39 0,17-59 0,0 3 0,0 0 0,-1 1 0,0-2 0,0 1 0,-6 7 0,7-11 0,1 0 0,-1 0 0,0-1 0,0 1 0,0-1 0,0 0 0,0 0 0,0 1 0,0-1 0,0 0 0,-1-1 0,1 1 0,0 0 0,-1-1 0,1 1 0,0-1 0,-1 0 0,-3 0 0,4 0 0,0 0 0,0 0 0,-1 0 0,1-1 0,0 1 0,0-1 0,0 0 0,0 1 0,0-1 0,0 0 0,1 0 0,-1 0 0,0-1 0,0 1 0,1 0 0,-1-1 0,0 1 0,1-1 0,0 1 0,-1-1 0,1 0 0,-1-2 0,-3-4 0,0-1 0,1-1 0,-5-14 0,-2-5 0,8 22-151,0-1-1,0 0 0,1 0 0,1-1 1,-1 1-1,1 0 0,0-1 1,2-14-1,-1 10-6674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19.6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 24575,'7'-1'0,"1"0"0,0 0 0,-1-1 0,1 0 0,-1 0 0,10-4 0,-9 2 0,0 1 0,0 1 0,1 0 0,15-3 0,-7 4 0,0 1 0,-1 1 0,1 0 0,-1 1 0,1 1 0,-1 0 0,26 10 0,-27-9 0,1-1 0,-1-1 0,1 0 0,0-1 0,0 0 0,28-4 0,2 2 0,-24 1-455,0-1 0,38-7 0,-48 5-6371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0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24575,'0'15'0,"0"-7"0,0 0 0,0 0 0,0 0 0,3 11 0,-2-17 0,-1 0 0,1-1 0,-1 1 0,1 0 0,0 0 0,0 0 0,0 0 0,0-1 0,0 1 0,1 0 0,-1-1 0,0 1 0,1-1 0,-1 1 0,1-1 0,0 0 0,-1 0 0,1 0 0,0 0 0,0 0 0,3 1 0,36 12 0,29 11 0,-62-22 0,68 28 0,-51-23 0,29 9 0,-45-13 0,0-1 0,1-1 0,-1 0 0,17 1 0,10 3 0,69 8 0,-60-6 0,-31-6 0,0 0 0,0 1 0,21 7 0,-28-8 0,0 0 0,0 0 0,0-1 0,0 0 0,0-1 0,9 0 0,-8 0 0,0 1 0,0-1 0,-1 1 0,10 3 0,-10-1-1365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0 24575,'-2'19'0,"0"0"0,-1 0 0,-7 26 0,-4 18 0,8-29 0,3-18 0,1 0 0,-1 21 0,2-25 0,0-1 0,-5 20 0,3-19 0,1 0 0,-1 14 0,2-14 0,0 0 0,-2 0 0,-6 22 0,5-21 0,1 0 0,-4 23 0,5 6 0,0-15 0,-4 27 0,-2-17 0,4-20 0,0-1 0,-1 31 0,3-23 0,-4 27 0,-1-7 0,1 0 0,2-19 0,0 40 0,4 395 0,1-448 0,0-1 0,5 20 0,-4-19 0,1 0 0,-1 14 0,6 50 0,-5-48 0,1 32 0,-5-36 202,1-15-515,-1 0-1,1 0 1,1 0-1,2 17 1,0-17-6513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3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24575,'1'0'0,"0"1"0,0-1 0,0 1 0,0-1 0,0 1 0,0 0 0,0 0 0,-1-1 0,1 1 0,0 0 0,0 0 0,-1 0 0,1 0 0,-1-1 0,1 1 0,-1 0 0,1 0 0,-1 0 0,1 0 0,-1 2 0,9 21 0,12 38 0,-15-50 0,-1 1 0,0 1 0,-1-1 0,-1 1 0,3 24 0,-4-22 0,0 1 0,2-1 0,5 19 0,4 14 0,3 27 0,-3-12 0,-8-47 0,-1 0 0,-1 0 0,1 30 0,-4-28 0,0 0 0,0 0 0,1-1 0,6 32 0,-3-31 0,-2-1 0,1 22 0,3 26 0,-3-50 86,1 5-570,0-1 1,9 24-1,-9-35-6342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31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93 161 24575,'17'-16'0,"0"0"0,0 1 0,2 1 0,0 0 0,0 1 0,27-12 0,-15 12 0,0 2 0,37-8 0,-64 18 0,-1 0 0,-1 0 0,0 0 0,1 1 0,-1 0 0,1-1 0,-1 1 0,1 0 0,-1 0 0,1 0 0,-1 0 0,0 1 0,1-1 0,-1 1 0,1 0 0,-1-1 0,0 1 0,1 0 0,-1 0 0,3 2 0,-3-1 0,-1 0 0,1 0 0,0 0 0,-1 0 0,1 0 0,-1 0 0,1 0 0,-1 1 0,0-1 0,0 1 0,0-1 0,0 1 0,-1-1 0,1 1 0,-1 0 0,1-1 0,-1 6 0,-1 94 0,0-38 0,0-55 0,0 0 0,0 0 0,-4 12 0,-3 21 0,1 5 0,4-33 0,1-1 0,-1 16 0,3-12 0,-1 1 0,0 0 0,-1-1 0,-1 1 0,-1-1 0,0 0 0,-2 0 0,-7 18 0,7-23 0,0 0 0,0 0 0,-1-1 0,-1 0 0,0 0 0,0-1 0,-12 11 0,8-9 0,0 1 0,-16 24 0,22-30 0,0 0 0,-1 0 0,0-1 0,-15 11 0,-9 8 0,14-10 0,0-1 0,-2-1 0,0 0 0,-21 10 0,36-20 0,-1 0 0,1 1 0,0-1 0,0 1 0,-6 7 0,-14 13 0,22-23 0,0 0 0,1 0 0,-1 0 0,1 1 0,-1-1 0,1 1 0,-1-1 0,1 1 0,0-1 0,-1 3 0,2-4 0,0 0 0,0 1 0,-1-1 0,1 0 0,0 0 0,0 1 0,0-1 0,0 0 0,0 0 0,0 1 0,0-1 0,0 0 0,1 1 0,-1-1 0,0 0 0,0 0 0,0 1 0,0-1 0,0 0 0,0 0 0,0 0 0,1 1 0,-1-1 0,0 0 0,0 0 0,0 1 0,0-1 0,1 0 0,13 5 0,20-3 0,63-2 0,-32-2 0,-49 2 0,0 0 0,0 1 0,-1 1 0,1 1 0,25 7 0,-20-5 0,26 5 0,19 5 0,-30-6 0,-23-5 0,1-1 0,-1 1 0,22 11 0,-33-14 0,-1 0 0,0 0 0,1 0 0,-1 0 0,0 0 0,1 0 0,-1 1 0,0-1 0,0 0 0,0 1 0,0-1 0,0 1 0,-1-1 0,1 1 0,0-1 0,0 3 0,4 30 0,-5-30 0,0 1 0,1-1 0,-1 1 0,1-1 0,0 1 0,0-1 0,4 7 0,1 2 0,0 0 0,6 23 0,4 9 0,27 68 0,-36-94 0,-2-1 0,7 35 0,2 2 0,-10-43 0,-1 0 0,0 0 0,-1 1 0,1 16 0,-2-8 0,-3 107 0,-1-105 0,-1-1 0,-11 34 0,2-9 0,4-15 0,-7 40 0,1 3 0,15-71 0,-2 0 0,1 1 0,0-1 0,-1 0 0,0 0 0,0 0 0,0 0 0,0 0 0,-1-1 0,1 1 0,-1-1 0,0 1 0,0-1 0,0 0 0,-1 0 0,1-1 0,-1 1 0,-4 2 0,-7 4 0,-1-1 0,-1-1 0,-20 6 0,7-2 0,-48 14 0,59-20 0,1 1 0,0 0 0,0 1 0,1 1 0,-1 0 0,-15 12 0,29-18-136,0 1-1,0-1 1,0 0-1,0 0 1,0 0-1,0 0 1,-1-1-1,1 0 0,-6 1 1,-1-1-6690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4.2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24575,'2'0'0,"0"0"0,1 0 0,-1 1 0,0 0 0,1-1 0,-1 1 0,0 0 0,0 0 0,0 0 0,0 0 0,0 0 0,0 1 0,0-1 0,0 1 0,0-1 0,-1 1 0,1 0 0,2 3 0,3 4 0,-1 0 0,9 18 0,-6-9 0,-6-13 0,-1 0 0,0 0 0,0 0 0,-1 0 0,0 0 0,0 1 0,0-1 0,0 9 0,-2 48 0,-1-27 0,2 381 0,1-405 0,0 0 0,5 20 0,-4-19 0,0 0 0,1 15 0,-3-10 219,0-11-536,0 1 0,0-1 0,1 1 1,1 6-1,1-3-6509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24575,'1'0'0,"1"0"0,-1 0 0,0 1 0,0-1 0,0 1 0,0-1 0,0 1 0,0-1 0,0 1 0,0 0 0,0-1 0,0 1 0,0 0 0,0 0 0,0 0 0,0-1 0,-1 1 0,1 0 0,0 0 0,-1 0 0,1 0 0,0 1 0,-1-1 0,0 0 0,1 0 0,0 2 0,0 3 0,1 0 0,-1 0 0,1 11 0,-1-3 0,0 5 0,6 31 0,-3-25 0,-1 1 0,-2 0 0,0 0 0,-5 43 0,-3-29 0,4-29 0,1 0 0,-1 16 0,5 89 0,-4 50 0,-3-142-1365,2-14-5461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25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24575,'1'1'0,"0"-1"0,0 0 0,0 1 0,0-1 0,0 0 0,1 1 0,-1 0 0,0-1 0,0 1 0,0-1 0,-1 1 0,1 0 0,0 0 0,0 0 0,0-1 0,0 1 0,-1 0 0,1 0 0,0 0 0,-1 0 0,2 2 0,10 26 0,-10-23 0,5 14 0,7 42 0,-5-17 0,2 21 0,-4-13 0,2-9 0,1 0 0,26 69 0,-27-89 0,8 40 0,1 5 0,1 7 0,-16-59 0,0-1 0,2 1 0,0-1 0,0 0 0,10 18 0,-12-29-151,-1 0-1,0 1 0,0-1 0,0 0 1,-1 1-1,1 0 0,-2-1 1,2 10-1,-2-3-6674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3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24575,'0'0'0,"0"0"0,0 0 0,0 0 0,0 0 0,-1-1 0,1 1 0,0 0 0,0 0 0,0 0 0,0 0 0,0-1 0,0 1 0,0 0 0,0 0 0,0 0 0,0 0 0,0-1 0,0 1 0,0 0 0,1 0 0,-1 0 0,0 0 0,0 0 0,0-1 0,0 1 0,0 0 0,0 0 0,0 0 0,0 0 0,0 0 0,0 0 0,1-1 0,-1 1 0,0 0 0,0 0 0,0 0 0,0 0 0,0 0 0,1 0 0,-1 0 0,0 0 0,0 0 0,0 0 0,0 0 0,0 0 0,1 0 0,-1 0 0,0 0 0,0 0 0,0 0 0,0 0 0,1 0 0,-1 0 0,0 0 0,0 0 0,0 0 0,0 0 0,1 0 0,-1 0 0,0 0 0,0 0 0,0 0 0,7 10 0,-4 6 0,-1 1 0,0 0 0,-2 0 0,-2 30 0,1-2 0,1-28 0,2 0 0,3 17 0,-2-17 0,2 31 0,-6 191 0,1-234-273,0 1 0,-1-1 0,0 1 0,-2 10 0,-1-6-6553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9:4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24575,'1'0'0,"0"1"0,0-1 0,0 1 0,0-1 0,0 1 0,-1 0 0,1-1 0,0 1 0,0 0 0,0 0 0,-1 0 0,1 0 0,0-1 0,-1 1 0,1 0 0,-1 0 0,1 0 0,-1 0 0,0 1 0,1 0 0,7 23 0,-6-17 0,0 0 0,-1 0 0,0 1 0,-1-1 0,0 0 0,0 1 0,-2 9 0,-1 3 0,-12 33 0,12-39 0,0 0 0,-2 24 0,-2 17 0,2-30 0,3 1 0,0 0 0,4 49 0,-1-15 0,-1 192 0,1-245 41,-1-1-1,2 1 0,2 11 0,1 0-1566,-4-8-5300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1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74 24575,'29'0'0,"4"1"0,0-2 0,52-8 0,25-6 0,-49 7 0,-10 1 0,44-8 0,9 0 0,-84 11-1365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0:02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248 250 24575,'1'-72'0,"-2"-79"0,1 150 0,0-1 0,-1 1 0,1 0 0,0-1 0,0 1 0,-1 0 0,1-1 0,-1 1 0,1 0 0,-1-1 0,1 1 0,-1 0 0,0 0 0,0 0 0,1 0 0,-2-1 0,1 1 0,0 1 0,1-1 0,-1 1 0,0 0 0,1-1 0,-1 1 0,0 0 0,0 0 0,1-1 0,-1 1 0,0 0 0,0 0 0,0 0 0,1 0 0,-1 0 0,0 0 0,0 0 0,1 0 0,-1 0 0,-1 1 0,-1 0 0,0 0 0,1 1 0,-1-1 0,0 1 0,1 0 0,-1-1 0,1 1 0,0 0 0,0 0 0,0 1 0,0-1 0,-3 5 0,-6 12 0,2 1 0,0 0 0,2 0 0,-9 33 0,15-47 0,-8 44 0,3-12 0,3-20 0,1-1 0,0 29 0,2-29 0,-1-1 0,0 1 0,-4 17 0,2-18 0,-2 26 0,4-25 0,-6 26 0,4-27 0,-2 29 0,-2 13 0,0-7 0,6-40 0,0 0 0,-1 1 0,0-1 0,-7 20 0,3-11 0,0 1 0,1 0 0,-3 33 0,8-51 0,-4 41 220,3-31-484,0-1 0,0 1-1,-1 0 1,-1-1 0,-8 24 0,7-27-6562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48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24575,'42'1'0,"-6"-1"0,-1 0 0,61-10 0,-77 8 0,0 0 0,31 1 0,10 0 0,-55 1-114,0-1 1,-1 0-1,1 0 0,0 0 0,0-1 1,-1 1-1,1-1 0,-1 0 0,0 0 1,0-1-1,7-4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0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0 117 24575,'58'1'0,"63"-3"0,-109 0 0,-1 0 0,0-1 0,1 0 0,-1-1 0,19-9 0,17-7 0,-26 13 0,0-1 0,20-11 0,-40 18-80,1 0 0,-1 0-1,0 0 1,1 0 0,-1 0-1,0 0 1,0-1 0,0 1-1,0 0 1,0-1 0,0 1 0,0-1-1,0 1 1,0-1 0,-1 0-1,1-2 1,2-6-6746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2:52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24575,'0'20'0,"-1"2"0,2-1 0,0 1 0,7 33 0,13 58 0,-20-107 0,1 1 0,0-1 0,0 1 0,5 9 0,-4-10 0,0 0 0,-1 0 0,0 0 0,0 0 0,1 12 0,-1 0 0,-1 0 0,5 25 0,-2-22 0,1 26 0,1 13 0,9 64 0,-11-93 0,-1 1 0,-1 0 0,-4 41 0,0-8 0,1-18 0,3 54 0,5-61 0,-4-30 0,-1 1 0,1 17 0,5 29 0,-5-42 0,1 32 0,-3-28 0,6 28 0,-4-28 0,1 29 0,-1-21-1365,0-17-5461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7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24575,'283'0'0,"-277"0"0,0 1 0,0 0 0,-1 0 0,1 0 0,0 1 0,-1 0 0,9 5 0,-8-5 0,0 1 0,1-1 0,-1 0 0,0 0 0,13 1 0,55-2-1365,-61-2-5461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49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1 24575,'-2'0'0,"1"1"0,-1 0 0,1 0 0,0 0 0,0 0 0,0 0 0,-1 0 0,1 0 0,0 0 0,0 1 0,0-1 0,1 0 0,-1 1 0,-1 1 0,-3 5 0,-1 2 0,0 0 0,1 0 0,0 0 0,1 1 0,0 0 0,1-1 0,0 2 0,-2 16 0,1-8 0,-9 24 0,7-29 0,2-4 0,0 1 0,0 0 0,-2 18 0,-9 74 0,11-78 0,-1 0 0,-14 38 0,9-31 0,0 21 0,4-13 0,3-28-273,0-1 0,0 1 0,-1-1 0,-8 15 0,8-18-6553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1:51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198 33 24575,'4'-3'0,"0"0"0,1-1 0,0 1 0,-1 1 0,1-1 0,0 1 0,0 0 0,0 0 0,0 0 0,1 1 0,-1-1 0,0 1 0,9 0 0,5 0 0,-1 1 0,31 3 0,-39-1 0,0 0 0,0 1 0,0 0 0,-1 1 0,11 5 0,10 4 0,-20-10 0,0 2 0,0-1 0,0 1 0,-1 1 0,0 0 0,0 0 0,0 1 0,-1 0 0,0 1 0,14 15 0,-21-22 0,0 1 0,0-1 0,0 0 0,0 1 0,0-1 0,-1 1 0,1-1 0,0 1 0,-1-1 0,1 1 0,-1-1 0,0 1 0,1-1 0,-1 1 0,0 0 0,0-1 0,0 1 0,0 0 0,0-1 0,0 1 0,-1 0 0,1-1 0,0 1 0,-1-1 0,0 1 0,1-1 0,-1 1 0,-1 2 0,-1-2 0,1 1 0,-1 0 0,0-1 0,0 1 0,-1-1 0,1 0 0,0 0 0,-1 0 0,1 0 0,-7 2 0,-38 11 0,-16 8 0,56-20 0,0-1 0,0 0 0,0-1 0,0 1 0,0-1 0,0-1 0,-1 0 0,-10-1 0,-20 2 0,38-1 0,-1 0 0,1 0 0,0 0 0,-1 0 0,1 0 0,0 1 0,0-1 0,-1 0 0,1 1 0,0 0 0,0-1 0,0 1 0,0-1 0,0 1 0,0 0 0,0 0 0,0 0 0,0 0 0,0-1 0,0 1 0,0 0 0,0 1 0,1-1 0,-2 1 0,1 1 0,1-1 0,-1 1 0,1-1 0,-1 1 0,1-1 0,0 1 0,0-1 0,0 1 0,0-1 0,1 1 0,0 4 0,2 3 0,1 1 0,-1-1 0,2 1 0,8 15 0,-11-24 0,10 19 0,15 34 0,-20-37 0,0 1 0,-2 1 0,0-1 0,-1 1 0,-1 0 0,-1 0 0,-1 32 0,0-47 0,-1 0 0,-1 0 0,1 0 0,-1 0 0,0 0 0,0 0 0,0-1 0,0 1 0,-1 0 0,0-1 0,0 1 0,0-1 0,-1 1 0,1-1 0,-1 0 0,0 0 0,0 0 0,-1-1 0,-4 6 0,3-5 0,1 1 0,1 0 0,-1 0 0,1 0 0,0 1 0,0-1 0,0 1 0,-3 11 0,5-12 0,-1 1 0,0-1 0,-1 0 0,1 1 0,-1-1 0,0 0 0,-1 0 0,1-1 0,-8 8 0,5-7 0,-1-1 0,0 0 0,0 0 0,0 0 0,0-1 0,0-1 0,-1 1 0,-8 1 0,-24 10 0,36-13 0,-1 1 0,1 0 0,-1-1 0,0 0 0,1 0 0,-1-1 0,0 1 0,0-1 0,1 0 0,-1 0 0,-8-2 0,6 1 0,0-1 0,0-1 0,1 1 0,-1-1 0,1 0 0,0 0 0,-8-6 0,7 5 144,-12-7-5,19 11-189,-1 0 0,1 0 0,0 0 0,-1 0 0,1-1 0,0 1 0,-1 0 0,1-1 1,0 1-1,-1 0 0,1 0 0,0-1 0,0 1 0,-1 0 0,1-1 0,0 1 0,0-1 0,0 1 0,-1 0 0,1-1 0,0 1 0,0-1 0,0 1 0,0 0 0,0-1 1,0 1-1,0-1 0,0 1 0,0-1 0,0 1 0,0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6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0 24575,'1'73'0,"-3"78"0,-12-77 0,-7 8 0,15-64 0,1 0 0,1-1 0,0 2 0,-1 35 0,5-33 0,-1 0 0,-7 41 0,-7 48 0,12-94 0,-2 27 0,4-26 0,-5 26 0,1-5-1365,4-26-5461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08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36 24575,'5'0'0,"-1"-1"0,0 0 0,1 0 0,-1 0 0,0-1 0,0 1 0,0-1 0,4-2 0,24-9 0,-15 9 0,-14 3 0,1 0 0,0 0 0,0 0 0,0 0 0,0 1 0,6-1 0,-8 2 0,-1-1 0,0 0 0,0 1 0,0-1 0,0 0 0,1 1 0,-1-1 0,0 1 0,0 0 0,0-1 0,0 1 0,0 0 0,0 0 0,0 0 0,0-1 0,-1 1 0,1 0 0,0 0 0,0 0 0,-1 0 0,1 1 0,-1-1 0,1 0 0,-1 0 0,1 2 0,4 12 0,-1 0 0,-1 0 0,0 0 0,-1 0 0,-1 0 0,0 1 0,-1-1 0,-1 1 0,-4 26 0,3-35 0,-1-1 0,0 1 0,0 0 0,0-1 0,-1 0 0,0 0 0,0 0 0,0-1 0,-1 1 0,0-1 0,0 0 0,-9 7 0,-18 19 0,-21 34 0,42-55 0,-20 15 0,23-20 0,1 1 0,0 0 0,0 0 0,0 1 0,0 0 0,-9 14 0,9-13 0,4-3 0,11-5 0,4-2 0,0 1 0,0 0 0,13 1 0,-20 1 0,-1-1 0,0 1 0,0 0 0,1 0 0,-1 0 0,0 1 0,0-1 0,0 1 0,0 0 0,-1 0 0,1 1 0,3 2 0,-1-1 0,0 0 0,0-1 0,0 0 0,0 0 0,13 4 0,-11-4 0,0 0 0,0 0 0,11 7 0,-12-6 0,1 0 0,0 0 0,17 5 0,-19-7 0,1 0 0,0 0 0,-1 1 0,1 0 0,-1 1 0,11 7 0,-11-6 0,1-1 0,-1 0 0,1 0 0,9 3 0,10 7 0,-23-13 0,-1 0 0,0 1 0,0-1 0,0 1 0,0 0 0,0 0 0,0 0 0,0 0 0,0 0 0,-1 0 0,1 0 0,-1 1 0,0-1 0,0 0 0,0 1 0,0-1 0,0 1 0,0-1 0,-1 1 0,1 0 0,-1-1 0,1 1 0,-1 0 0,0-1 0,0 1 0,0 0 0,-1-1 0,1 1 0,-1 0 0,1-1 0,-3 5 0,1-2 0,0 1 0,-1-1 0,0 1 0,0-1 0,0 0 0,-1 0 0,1 0 0,-1-1 0,-1 1 0,1-1 0,0 0 0,-11 6 0,-20 14 0,19-13 0,-1 0 0,0-1 0,0 0 0,-33 11 0,45-19 0,-1 1 0,0-1 0,1 1 0,0 0 0,-7 5 0,9-5 0,-2 0 0,1 0 0,0 0 0,-1-1 0,1 0 0,-1 0 0,1 0 0,-9 2 0,0-2 6,-1 2 0,-19 8 0,12-5-1389,12-4-5443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1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24575,'0'847'0,"-1"-830"0,-6 33 0,4-32 0,-2 31 0,5-35 0,-1 1 0,0 0 0,-5 21 0,3-20 0,-2 28 0,4-28 0,-5 26 0,-4 6 275,-10 38-1915,17-76-5186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22:20.4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15 24575,'0'-1'0,"1"0"0,-1 0 0,0 1 0,1-1 0,-1 0 0,1 1 0,-1-1 0,1 1 0,-1-1 0,1 0 0,-1 1 0,1-1 0,0 1 0,-1-1 0,1 1 0,0 0 0,-1-1 0,1 1 0,0 0 0,-1-1 0,1 1 0,0 0 0,0 0 0,0 0 0,-1 0 0,1 0 0,1 0 0,22-2 0,-19 2 0,-1 1 0,1 0 0,-1 0 0,1 0 0,-1 0 0,0 1 0,1 0 0,-1 0 0,0 0 0,0 0 0,0 1 0,0-1 0,-1 1 0,1 0 0,5 7 0,3 3 0,-1 1 0,16 26 0,-22-32 0,10 16 0,-10-15 0,-1-1 0,2 0 0,-1 0 0,1-1 0,0 1 0,10 8 0,-6-7 0,-1 1 0,-1 0 0,0 1 0,0 0 0,11 22 0,-2-4 0,-12-21 0,0 1 0,-1-1 0,0 1 0,-1 0 0,0 0 0,0 0 0,2 18 0,-4-21 0,1 0 0,-1-1 0,1 1 0,5 9 0,-4-10 0,-1 1 0,1-1 0,-1 1 0,2 9 0,-2 3 0,-1 0 0,0-1 0,-1 1 0,-1 0 0,-1 0 0,-7 30 0,8-39 0,-2-1 0,1 1 0,-1-1 0,-1 1 0,-7 13 0,7-13 0,-1 1 0,1-1 0,-4 19 0,6-20 0,-1 0 0,1-1 0,-1 1 0,-1 0 0,1-1 0,-2 1 0,-4 7 0,3-9 0,0 1 0,-1-1 0,0 0 0,0-1 0,0 0 0,-1 0 0,1 0 0,-1-1 0,0 0 0,0-1 0,-1 1 0,1-2 0,-1 1 0,0-1 0,1 0 0,-1-1 0,0 0 0,0-1 0,-9 0 0,13 0 0,1 1 0,-1-1 0,1 1 0,-1 0 0,1 0 0,-1 1 0,1-1 0,0 1 0,-7 3 0,-6 3 0,-14 0 0,24-6 0,-1 0 0,1 0 0,-12 5 0,17-7 0,0 1 0,1 0 0,-1 0 0,0 0 0,1 0 0,-1 1 0,1-1 0,0 0 0,-1 1 0,1-1 0,0 1 0,0-1 0,0 1 0,0 0 0,0-1 0,0 1 0,0 0 0,1 0 0,-2 2 0,2-4 0,0 1 0,0 0 0,0-1 0,0 1 0,1-1 0,-1 1 0,0-1 0,0 1 0,0 0 0,0-1 0,1 1 0,-1-1 0,0 1 0,0-1 0,1 1 0,-1-1 0,0 1 0,1-1 0,-1 1 0,1-1 0,-1 0 0,1 1 0,-1-1 0,1 0 0,-1 1 0,1-1 0,-1 0 0,1 1 0,-1-1 0,1 0 0,-1 0 0,1 0 0,-1 0 0,1 1 0,0-1 0,-1 0 0,1 0 0,26 2 0,-25-2 0,7 0 0,0 0 0,0 1 0,0 0 0,0 1 0,-1-1 0,1 2 0,0-1 0,-1 1 0,0 1 0,14 7 0,10 8 0,7 4 0,45 36 0,-73-50 0,0 1 0,-1 0 0,0 0 0,0 1 0,-1 0 0,-1 1 0,0 0 0,8 16 0,-15-25 0,0 1 0,1-1 0,0 1 0,-1 0 0,1 0 0,1-1 0,-1 1 0,0-1 0,1 0 0,0 0 0,0 0 0,0 0 0,0 0 0,0-1 0,1 1 0,4 2 0,-4-2 0,0-1 0,0 1 0,0 1 0,-1-1 0,1 1 0,-1-1 0,0 1 0,0 0 0,0 0 0,0 0 0,-1 1 0,0-1 0,0 1 0,0-1 0,3 11 0,-2-2 0,0 0 0,-1 0 0,0 1 0,0 22 0,-2-29 0,-1-1 0,1 0 0,-1 1 0,0-1 0,-1 0 0,1 0 0,-6 11 0,1-5 0,0-1 0,-14 19 0,17-25 0,-1 0 0,1 0 0,-1 0 0,0-1 0,0 0 0,0 1 0,-1-1 0,1-1 0,-1 1 0,0-1 0,0 1 0,0-1 0,-1-1 0,1 1 0,-7 1 0,4-1 0,0 0 0,1 1 0,-14 8 0,16-9 0,-1 0 0,1 1 0,-1-2 0,0 1 0,0-1 0,0 0 0,-13 3 0,-25 2 0,26-4 0,0 0 0,-20 0 0,18-3 0,10 1 0,0-1 0,1 0 0,-11-2 0,17 1 0,0 0 0,0 1 0,0-1 0,1 0 0,-1 0 0,0 0 0,1-1 0,-1 1 0,1-1 0,-1 0 0,1 1 0,0-1 0,-1 0 0,-2-4 0,3 3-59,-1 0 0,1 0-1,0 0 1,0 0-1,0-1 1,1 1 0,-1-1-1,1 0 1,-1 1 0,1-1-1,1 0 1,-1 0 0,0 0-1,1 1 1,0-1-1,0 0 1,0 0 0,0 0-1,1 0 1,-1 0 0,1 0-1,2-4 1,0-2-6767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23:0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0 24575,'-3'1'0,"1"1"0,0-1 0,0 0 0,-1 1 0,1 0 0,0-1 0,0 1 0,0 0 0,1 0 0,-3 3 0,0-2 0,-72 93 0,41-65 0,30-27 0,0 0 0,0 0 0,0 0 0,0 1 0,1-1 0,0 1 0,0 1 0,0-1 0,1 0 0,-5 10 0,-30 95 0,21-67 0,11-30 0,-8 26 0,6-9 0,2-9 0,1 0 0,1 0 0,0 1 0,0 27 0,5 500 0,0-536 0,0 0 0,6 22 0,-1-7 0,-2-6 0,1-1 0,1 0 0,1-1 0,18 39 0,-4-15 0,18 33 0,-33-66 0,-1-1 0,6 18 0,-8-19 0,0-1 0,1 1 0,0-1 0,0 0 0,8 11 0,-2-5 0,0 1 0,11 22 0,-13-21 0,0 0 0,15 17 0,-18-25 0,-1-1 0,1 1 0,-1 1 0,-1-1 0,3 10 0,7 13 0,-1-3 0,-8-15 0,2-1 0,0 1 0,12 17 0,-16-27 0,1 0 0,-1 0 0,1 0 0,-1-1 0,1 1 0,0-1 0,0 1 0,0-1 0,0 0 0,0 0 0,1 0 0,-1-1 0,1 1 0,-1-1 0,1 0 0,-1 0 0,8 1 0,33 4 0,-16-2 0,33 0 0,-51-4 0,-1 0 0,1-1 0,-1 0 0,1 0 0,-1-1 0,0-1 0,14-5 0,-14 5 0,1 0 0,0 0 0,18-2 0,-19 4 0,1 0 0,-2-1 0,1-1 0,0 1 0,11-6 0,-9 3 0,-1-1 0,0 1 0,0-2 0,-1 1 0,1-2 0,-2 1 0,1-1 0,-1 0 0,0-1 0,9-13 0,-11 14 0,0 0 0,1 0 0,0 1 0,0 0 0,8-6 0,-7 7 0,0-1 0,-1 0 0,0-1 0,10-13 0,19-25 0,-26 34 0,0 0 0,12-22 0,28-40 0,-11 17 0,-9-1 0,-18 37 0,0 0 0,-1-1 0,7-23 0,-13 32 0,32-98 0,-34 94 0,-1 1 0,0-1 0,-1 0 0,0 0 0,-4-24 0,2-6 0,2-32 0,-3-80 0,0 147 0,0-1 0,-2 1 0,0 0 0,0 0 0,-1 0 0,0 1 0,-1-1 0,-10-13 0,5 6 0,-14-33 0,5 7 0,13 31 0,1-1 0,0 0 0,-4-16 0,9 26 0,0 0 0,0 0 0,-1 0 0,0 0 0,0 1 0,0-1 0,-1 0 0,1 1 0,-1 0 0,0 0 0,0 0 0,-1 0 0,1 0 0,-1 0 0,0 1 0,0 0 0,-6-4 0,4 2 0,0 1 0,-1 0 0,1 0 0,-1 0 0,0 1 0,0 0 0,-1 0 0,1 1 0,-1 0 0,1 0 0,-1 1 0,0 0 0,-10 0 0,10 0 0,-1 0 0,1 0 0,0-1 0,-1 0 0,1-1 0,-12-5 0,-2 0 0,17 6 0,0-1 0,0 1 0,0-1 0,1 0 0,-5-4 0,4 4 0,1 0 0,0 0 0,-1 0 0,1 1 0,-1-1 0,-6-1 0,-25-6 0,14 4 0,0 0 0,-27-13 0,43 17 48,1 0 0,0 1-1,-1 0 1,1 0 0,-1 0 0,-6 0-1,7 1-201,1 0-1,-1-1 1,1 1-1,0-1 1,-1 0-1,1 0 1,0-1-1,0 1 1,0-1-1,-5-2 1,2-2-6672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9.8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81.72559"/>
      <inkml:brushProperty name="anchorY" value="-2598.99756"/>
      <inkml:brushProperty name="scaleFactor" value="0.5"/>
    </inkml:brush>
  </inkml:definitions>
  <inkml:trace contextRef="#ctx0" brushRef="#br0">1295 90 24575,'0'0'0,"-5"0"0,-7 0 0,-6 0 0,-5 0 0,-3 0 0,-3 0 0,-2 0 0,6 5 0,1 1 0,-1 0 0,0-1 0,-2-1 0,6 4 0,-1-1 0,-1 0 0,4 4 0,-1-1 0,-1-2 0,-3-1 0,-2-3 0,-1 4 0,-2 5 0,0 5 0,0-1 0,5 3 0,0-4 0,0-3 0,-1-4 0,-1-4 0,4 3 0,0-1 0,5 5 0,-1-2 0,-2-1 0,-3 3 0,-1-2 0,3 5 0,-2 3 0,0-1 0,4 2 0,4 2 0,-1-3-766,-1-3 985,-4-6-329,3 3 110,-2-3 0,4 4 0,-2-2 0,4 4 0,-3-3 0,-2-2 767,2 3-986,-2-2 328,4 3-109,3 4 0,-2-2 0,-3-3 0,3 3 0,2 2 0,4 3 0,3 3 0,2 2 0,2 3 0,1 0 0,1 1 0,-1 0 0,1 1 0,-1-1 0,1 0 0,5-6 0,6-7 0,6-5 0,-1 0 0,3-3 0,-2 3 0,1-1 0,-4 3 0,3-2 0,1-2 0,4-3 0,-4 3 0,2-2 0,1-1 0,2-2 0,3-2 0,-5 5 0,1 0 0,1-2 0,0-1 0,3-2 0,0 0 0,2-2 0,0-1 0,0 0 0,1 0 0,0-1 0,0 7 0,0 0 0,-1-1 0,1 0 0,-1-1 0,1-2 0,-1-1 0,1 0 0,0 5 0,-1 0 0,-5 5 0,-1 0 0,1-2 0,0-2 0,2-2 0,1-2 0,2-2 0,0 0 0,0-2 0,1 1 0,0-1 0,-1 1 0,1 0 0,-1 0 0,1-1 0,0 1 0,0 0 0,-1 0 0,1 0 0,-1 0 0,1 0 0,-1 0 0,1 0 0,-1 0 0,1 0 0,0 0 0,-1 0 0,1 0 0,-1 0 0,0 0 0,1 0 0,0 0 0,-1 0 0,1 0 0,0 0 0,-1 0 0,0 0 0,1 0 0,-7-5 0,0-1 0,1 0 0,1 1 0,1 1 0,1 2 0,2 0 0,-6-4 0,0 0 0,0 0 0,2 2 0,1 0 0,2 2 0,1 1 0,-6-5 0,1 0 0,-1 0 0,2 1 0,1 2 0,1 1 0,-4-5 0,-1 0 0,-4-6 0,1 2 0,1 2 0,-3-4 0,2 2 0,2 2 0,2 3 0,3 2 0,1-4 0,1 2 0,2 0 0,0 1 0,0 2 0,0 1 0,0 1 0,-6-5 0,0 0 0,-7-5 0,1 0 0,2 2 0,2-4 0,3 2 0,-4-3 0,1 1 0,-4-2 0,1 1 0,-5-2 0,3 2 0,2-3 0,3 4 0,-4-4 0,-3-2 0,1 3 0,3 2 0,-4-1 0,3 4 0,-3-4 0,-3-3 0,2 2 0,-3-2 0,-3-4 0,3-1 0,-1-4 0,-2-1 0,-3-1 0,4 6 0,-1-1 0,-1 0 0,-2-1 0,-2-1 0,-1-2 0,-7 6 0,-1-2 0,-6 7 0,-5 4 0,-5 5 0,-4 3 0,-2 3 0,-2 2 0,0 0 0,-1 1 0,1 0 0,0 0 0,0 0 0,0-1 0,0 0 0,6-5 0,0-1 0,1-1 0,-1 3-1101,-2 0 1416,-1 2-473,-1 0 158,-1 2 0,-1 0 0,0-6 0,0 0 0,1 1 0,-1-6 0,-5 1 0,-1 2 0,0-4 0,1 2 0,2 2 0,1-4-1876,2 2 2412,-6 2-804,0 2 268,-5 3 0,1 1 0,1 1-1527,2 1 1963,3-6-654,2 1 218,1-1-1551,1 1 1994,1-4-665,-1 0 222,-5 2 0,0 1 0,-6-4 0,1 2 0,1 1-2163,-4 2 2781,-3-5-927,1 2 309,4-4 0,-4 0 0,3 3 0,4 2 0,2 3 0,-3 1 0,1-4 0,2 1 0,2 0 0,1 2-89,2 1 114,6-5-37,2 1 1412,-7 1-1800,0 1 600,-1 2-133,-1 1-86,0 1 29,1 0-10,-5 1 0,-7 1 0,1-1 0,2 0 0,2 0 0,2 1 0,3-1 0,2 0 0,1 0 0,0 0 0,2 0 0,-7 0 2354,0 0-3027,-1 0 1009,2 0-421,1 0 110,1 0 691,2 0-924,0 0 312,0 0-104,1 0 1656,-1 0-2129,1 0 710,-1 0-237,1 0 0,0 0 0,-1 0 0,1 0 0,-1 0 0,1 0 0,-1 0 0,0 0 0,1 0 0,-1 0 2187,1 0-2812,5 0 937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0.3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238 0 24575,'0'0'0,"-5"0"0,-8 0 0,1 6 0,-5 1 0,3 5 0,-4-1 0,-3-1 0,3 3 0,4 4 0,-2-2 0,4 3 0,3 3 0,3 2 0,2 3 0,3 2 0,-6-4 0,2 0 0,-1 0 0,2 1 0,1 1 0,1 2 0,1 0 0,-5-5 0,0 0 0,0 1 0,1 1 0,2 2 0,1 0 0,1 2 0,6-6 0,1 0 0,0 1 0,5-5 0,-1 0 0,-1 3 0,3-5 0,-2 3 0,5-5 0,3 3 0,4-4 0,-2 2 0,1-2 0,-4 2 0,-4 2 0,1 4 0,-3 3 0,3-4 0,-2 2 0,3-6 0,-2 3 0,-3 0 0,2-2 0,-1 1 0,3 2 0,4-4 0,-2 3 0,3-5 0,-3 3 0,1-4 0,3-4 0,-3 3 0,3-3 0,1-2 0,2-2 0,3-3 0,2-1 0,1-2 0,1 0 0,-1 0 0,1-1 0,0 1 0,0 0 0,0-1 0,0 1 0,-1 0 0,-5-6 0,0 0 0,-1 0 0,2 1 0,1 2 0,1 0 0,1 2 0,0-5 0,2 0 0,0 0 0,0-5 0,0 2 0,-1-5 0,-5-4 0,0 2 0,-1 3 0,-4-2 0,0 2 0,3 4 0,1 3 0,-3-4 0,1 2 0,2 1 0,-5-4 0,2 1 0,1 2 0,-3-3 0,2 1 0,1 2 0,3 2 0,-4-3 0,1 1 0,2 1 0,2 2 0,-5-4 0,2 1 0,0 1 0,2 2 0,-4-4 0,2 1 0,0 1 0,-4-4 0,3 1 0,0 2 0,3 2 0,2 3 0,1 0 0,2-3 0,0-1 0,1 2 0,-6-6 0,0 1 0,0-4 0,1 2 0,1 2 0,-5-3 0,2 2 0,-1 2 0,3 3 0,-5-3 0,1 1 0,-4-5 0,1 2 0,2 2 0,2 2 0,-2-3 0,1 2 0,-5-5 0,-3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10:33:46.5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20.84839"/>
      <inkml:brushProperty name="anchorY" value="-1430.99695"/>
      <inkml:brushProperty name="scaleFactor" value="0.5"/>
    </inkml:brush>
  </inkml:definitions>
  <inkml:trace contextRef="#ctx0" brushRef="#br0">0 0 24575,'0'0'0,"5"0"0,8 0 0,5 0 0,5 0 0,4 0 0,2 0 0,1 0 0,1 0 0,-1 0 0,1 0 0,-1 0 0,0 0 0,0 0 0,0 0 0,-1 0 0,1 0 0,-1 0 0,1 0 0,-1 0 0,1 0 0,-1 0 0,1 0 0,0 0 0,-1 0 0,1 0 0,-7 6 0,0 0 0,1 0 0,0-1 0,2-1 0,-4 4 0,0-1 0,-5 6 0,2-2 0,1-2 0,2-2 0,3-2 0,2-3 0,1 5 0,1-1 0,1 0 0,1-1 0,-1-2 0,0-1 0,-1-1 0,-5 5 0,-1 0 0,1 1 0,1-2 0,1-2 0,1-1 0,1 0 0,1-2 0,1 0 0,-1 0 0,1 0 0,-1-1 0,1 1 0,0 0 0,0 6 0,0 0 0,-7 6 0,1-1 0,-1-2 0,2-2 0,-5 4 0,0-2 0,3-2 0,-5 4 0,2-1 0,2-2 0,-4 3 0,1-1 0,2-2 0,3-2 0,1-3 0,3-1 0,0-1 0,2-1 0,0 0 0,0 0 0,-6 5 0,0 1 0,0-1 0,0 0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48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55 24575,'269'0'0,"-260"0"0,0-2 0,0 1 0,0-1 0,-1 0 0,1-1 0,-1 0 0,12-6 0,-10 5 0,0 0 0,0 0 0,0 1 0,18-3 0,9-2-1365,-28 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3:05:57.37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179 0 24575,'0'0'0,"-3"0"0,0 3 0,-3 0 0,0 3 0,-1 0 0,0 2 0,1 1 0,0 0 0,0 1 0,-1 1 0,1 1 0,1 1 0,-2-2 0,2 1 0,1 0 0,1 0 0,1 2 0,-2-3 0,0 0 0,1 0 0,1 2 0,0 0 0,-1-2 0,-1 0 0,-2 1 0,0 0 0,2 2 0,-3-4 0,2 2 0,1-1 0,1 2 0,1 0 0,-2-2 0,0 0 0,1 1 0,1 0 0,0 1 0,-1 1 0,-1 0 0,1 1 0,1 0 0,0 0 0,1 0 0,0 0 0,1 0 0,0 0 0,0 0 0,1 0 0,-1 0 0,0-1 0,3-2 0,3-3 0,0 0 0,2-2 0,3-3 0,0-1 0,3-2 0,0 0 0,1-1 0,0 3 0,0-1 0,1 1 0,-1-1 0,-3 3 0,0-1 0,-1-1 0,2 0 0,0-1 0,1 2 0,0-1 0,0 1 0,1-2 0,-3 3 0,0-1 0,0-1 0,0 0 0,2-2 0,-1 0 0,2 0 0,-1-1 0,1 0 0,-3 3 0,0 0 0,0 0 0,0-1 0,1 0 0,1-1 0,0-1 0,-2 3 0,0 1 0,0-1 0,0-1 0,1 0 0,-2 2 0,0 0 0,1-1 0,0 0 0,2-2 0,-1 1 0,2 1 0,0 0 0,-1 0 0,1 0 0,0-2 0,0 0 0,0 0 0,0-1 0,0 0 0,0 0 0,0 0 0,0-1 0,-1 1 0,1 0 0,0 0 0,0 0 0,0 0 0,-3-3 0,0 0 0,0 0 0,0 1 0,-2-3 0,0 0 0,2 2 0,0 0 0,-2-2 0,1 1 0,0 0 0,-2-1 0,1 0 0,-2-2 0,1 1 0,-2-2 0,1 1 0,-1-1 0,-2-1 0,1 0 0,2 0 0,-1-2 0,2-1 0,-2-2 0,2 3 0,-2 0 0,-1-1 0,-2-1 0,-2 0 0,-1-1 0,2 3 0,0-1 0,0 1 0,-1-2 0,0 0 0,-1-1 0,-1-1 0,0 1 0,0-1 0,0 0 0,0 0 0,0 0 0,0 0 0,0 0 0,0 0 0,0 0 0,0 1 0,-3-1 0,0 0 0,0 0 0,-3 3 0,1 0 0,-2 3 0,0 0 0,-1 2 0,2-1 0,0-1 0,-1 1 0,2-2 0,-2 3 0,1-2 0,-2 2 0,-1 2 0,-2 1 0,1-1 0,-1 1 0,0 1 0,-2 0 0,0-1 0,-1 0 0,-1 0 0,0 2 0,1 0 0,-1 1 0,-1 0 0,1 1 0,0 0 0,0 0 0,0 1 0,1-1 0,-1 0 0,0 0 0,0 0 0,0 0 0,0 0 0,0 0 0,1 0 0,-1 0 0,0 0 0,0 0 0,1 3 0,-1 0 0,-3 0 0,0 0 0,0-1 0,1 2 0,0 0 0,1-1 0,0 0 0,1-2 0,0 0 0,0 3 0,1-1 0,-1 0 0,0-1 0,1 0 0,-1-1 0,0 0 0,3 2 0,0 0 0,3 3 0,0-1 0,-1 0 0,-1-2 0,-1-1 0,-2 0 0,0-2 0,-1 1 0,3 1 0,0 1 0,0 0 0,-1-1 0,3 3 0,0-1 0,-2 0 0,0-2 0,-1 0 0,3 2 0,-1 0 0,2-1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26:08.9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4344 602 24575,'0'0'0,"-5"0"0,-4-7 0,-5-1 0,-6 1 0,-6 1 0,-4 2 0,-3 1 0,-3 2 0,0 0 0,0 1 0,-1 0 0,1 1 0,0-1 0,1 0 0,-1 0 0,0 1 0,1-1 0,0 0 0,7 7 0,0 0-1280,0 0 1646,-1-1-549,-2-2 183,-2-1 0,-1-2 0,-1 0 0,0-1 0,0 7 0,-1 1 0,1-1 0,0-1 0,-1-2 0,0-1-2376,1-1 3055,-1-2-1021,1 0 343,0 0-1,-7 0-2511,-8 0 3229,7 6-1077,2 1 359,3 0 0,-6-1 0,2-2 0,0-1 0,2-1 0,-6-2 0,2 0 474,0 0-609,2 0 202,-4 0-901,1-1 1072,1 1-357,2 0 119,3 0 0,1 0-1915,2 0 2462,0 0-820,1 0 273,1 0 0,-1 0 0,0 0 0,0 0 0,0 0 0,-1 0 0,1 0 0,0 0 0,0 0 0,0 0 2188,-1 0-2813,1 0 937,-1 0-1566,1 0 1612,0 7 2185,-1 0-3321,1 0 1167,0-1-389,0-1 0,-1-3 0,1 0 2370,6 5-3047,1 1 1015,0-1-338,-1-2 2316,-2-1-2978,-1-1 1096,-1 5-463,-2 0 43,6 6-14,1-1 0,-1-2 0,0-3 0,-2-2 0,-2-3 0,-1-2 0,7 6 0,-1 0 0,0 0 0,-2-2 0,-2-1 0,-1-1 0,-1-2 0,7 6 0,-1 1 0,7 6 0,-1-1 0,-2-1 0,-3-3 0,-3-4 0,-2-1 0,5 4 0,-1 0 0,7 6 0,-2-1 0,6 4 0,-3-1 0,-2-4 0,-4-3 0,4 4 0,-3-3 0,5 6 0,-2-3 0,-2-2 0,3 4 0,-2-3 0,5 5 0,-3-3 0,4 5 0,5 4 0,-4-3 0,4 3 0,-5-4 0,4 2 0,-5-4 0,2 3 0,-3-4 0,4 4 0,-5-5 0,3 4 0,-3-3 0,4 3 0,4 4 0,3 3 0,3 5 0,4 2 0,1 1 0,1 2 0,1-1 0,0 1 0,6 0 0,1 0 0,0-1 0,5-6 0,-1-1 0,6 1 0,-3 0-1987,4-5 2555,-3 1-852,-3 1 284,3-4 0,-4 1-391,5 3 503,-2 2-168,-4 3 56,-3 2 0,-3 1 0,-2 1 0,5 1 0,6-1 0,0 1 0,-2-1 0,5 1 0,-4 0 0,-2-1 0,5-6 0,-4-1 1952,5-7-2509,-2 1 835,3 1 148,-2 4-548,-4 2 183,-3 3-61,-4 2 0,5 1 0,-2 1 0,7-1 0,-3 1 0,-1 0 0,4-8 0,-3 0 0,-2 1 0,5 0 0,-4 2 0,-1 2 0,4-6 0,5-7 0,-2 1 0,-3 1 0,4 3 0,-4 3 0,4 3 0,-3 3 0,4-6 0,-4 0 0,4 1 0,4 1 0,-3 2 0,2-7 0,-3 2 0,2-6 0,-5 0 0,4-4 0,-4 3 0,4-5 0,-4 4 0,3 4 0,-3 3 0,4-3 0,-4 3 0,-4 1 0,3 2 0,5 2 0,4-5 0,-3 1 0,-4 1 0,2-5 0,3 1 0,-3 2 0,3-5 0,-4 3 0,3 1 0,3-3 0,-4 1 0,3-5 0,-5 3-1264,3-4 1625,-5 2-541,4-3 180,3-4 0,-4 3 0,4-3 0,2-2 0,-4 4 0,3-2-1035,-5 4 1331,3-1-444,-5 3 148,2-2 0,-3 3 0,4-3 0,2 4 0,4-4 0,4 3 0,2-3 0,3 3 0,-7 4-1402,1-3 1802,0 3-600,-6 2 200,8-3 0,2 2 0,2-5 0,1-5 0,-6 3 0,0 3 0,-1-3 0,1 3 0,2-3 0,1 4 0,1 2 0,0 4 0,1-4 0,0-5 0,1-5 0,0 2 0,-1-3-126,1 4 162,-8 4-54,0-2 979,-7 4-1236,1-4 413,2 3-138,2-4 0,-4 3 2716,3-4-3492,2-4 1164,2-3-238,2-4-193,-4 4 64,0-1-21,0-1 0,-4 6 0,1-3 0,1-1 0,-4 6 0,3-3 0,1-2 0,-3 5 0,1-3 0,3-2 0,-4 4 0,1-3 0,3-1 0,2-3 0,-5 4-1205,3-1 1549,1-2-516,2-2 172,3-2 0,1-2 0,1-1 0,1-1-2162,1 7 2780,-1 0-927,1 6 309,-1 0 0,1-2 0,-1-2 0,1 3 0,-1-1 0,1-2 0,-1 4 0,0-2 0,0-2 0,7-2 0,1-2 0,-7 4 0,-2-1 0,-2 0 0,0-3 0,0-1 0,1 6 0,1-1 0,1-2 0,0 0-47,0-3 61,1-2-21,-1 0-1022,0-2 1323,0 0-441,1 0 147,-1-1 0,-6 8 0,-1 0 0,0 0-1067,8-1 1372,2-2-458,2-1 153,-1-2 0,1 0 0,-2-1 0,-1 7-238,-1 0 306,0-1-102,-1 0 34,0-2 0,0-1 0,0-2 0,0 0 0,0-1 0,1 0 0,-1-1 0,0 1 0,7 0 0,-6 7 0,-1 0 0,-1 0 0,0-1 0,7-2 0,7-1 0,1-2 0,-1 0 0,-3-1-2816,-3 0 3621,-2-1-1208,-2 8 168,5 0 302,-1 0-101,0-1 34,-2-2 0,-1-1 0,6-2 0,-1 7 0,-1-1-1396,-2 0 1795,-2-1-599,-1-2 200,-2-2 0,0-1 16,0 0-20,6-1 6,0 0-2,0-1 0,-2 1 0,0 0 0,-2 0 0,-8 6 0,-2 2 1574,1-1-2024,0-1 675,2-2-225,1-1 0,1-2 0,1 0 0,1-1 1905,1 0-2449,0-1 816,-1 1-272,1 0 0,-1 0 0,1-1 0,-1 1 0,0 0 0,1 0 0,-1 0 0,0 0 0,1 0 0,-1 0 0,0 0 0,0 0 971,0 0-1248,0 0 416,1 0-139,-1 0 0,1 0 0,-1 0 0,0 0 0,0 0 0,0 0 2152,1 0-2767,-1 0 923,1 0-1099,6 0 1017,1 0-339,-1 0 113,-1 0 0,-2 0 0,-1 0 0,-1 0 0,-1 0 0,0 0 0,6 0 0,7 0 0,1 0 0,5 0 0,-2 0 0,3 0 0,-4 0 0,5 7-3844,-5 1 4942,-4-1-1647,-4-1-291,-3-2 1080,3-1-360,-1-2 120,7 0 0,-2-1 0,5 0 0,4-1 0,5 1 0,-3 0-3167,2 0 4072,-5-1-1358,-5 1 453,1 0 0,4 0 0,-4 0 0,4 0 0,-3 0 0,2 0 0,-3 0 0,-4 0-899,3 0 1156,4 0-385,-3 0 128,5 0 0,2 0-260,4 0 334,-10-7-111,1 0 37,-6 0-383,4 1 493,-4-5-165,4 1 55,5 1 0,4 3 0,4-5 0,3 1 0,-5 1-457,0-4 588,-6 2-196,-6-6-350,-5 3 534,-6 3 844,-2 2-1255,-2-3 438,-1 2 927,-1 1-1380,0 3 461,1 2-154,-1-5 0,0 1 0,2 1 0,-1 1 0,0 3 0,1 0 0,-1 2 3758,-7-7-4832,0 1 1611,0-1 3292,1 3-4923,-5-7 1641,1 2 2307,2 2-3669,2 1 1222,2-4-407,2 1 0,1 2 2089,1 2-2686,0-5 896,1 1-299,0-5 0,-1 2 6,1 1-8,0 4 3,-1 3-1,0 2 0,0 2 0,0 0 0,1 2 0,-1-1 0,1 1 0,-1-1 0,0 1 0,1-1 0,-1 0 0,0 0 0,0 0 0,0 0 0,1 0 0,-1 0 0,0 0 0,1 0 0,-1 0 0,0 0 0,0 0 0,0 0 0,1 0 0,-1 0 0,1 0 0,-1 0 0,0 0 0,-7-7 0,0 0 0,0 0 0,1-6 0,2 1 0,2 2 0,1 3 0,1 2 0,0 2 0,-7-5 0,1 1 0,-1 0 0,1-6 0,2 2 0,2 2 0,1 2 0,1 2 0,0 2 0,1-12 0,-1 0 0,0 0 0,1 3 0,0 4 0,-1-4 0,1 2 0,-1 1 0,0 4 0,0 1 0,0 2 0,0 1 0,1 1 0,-1 0 0,1 0 0,-1 1 0,0-1 0,1 1 0,-1-1 0,0 0 0,0 0 0,1 0 0,-1 0 0,0 0 0,1 0 0,-1 0 0,0 0 0,0 0 0,0 0 0,0 0 0,1 0 0,-1 0 0,1 0 0,-1 0 0,0 0 0,0 0 0,0 0 0,-7-7 0,1 0 0,-1-1 0,1 2 0,3 2 0,0 1 0,2 2 0,0 0 0,-6-6 0,0 0 0,1 0 0,1 2 0,1 1 0,2 1 0,8 2 0,1 0 0,0 1 0,-1 1 0,-1-1-2866,-1 0 3685,-2 0-1229,-1 1 410,-1-1 0,0 0 0,7 0 0,1 0-2882,-1 0 3706,-1 0-1236,-1 0 412,-2 0 0,-2 0-1908,7 0 2453,-1 0-817,1 0 272,-2 0 0,-2 0 0,-1 0 0,-1 0 0,-2 0 0,0 0 0,0 0 0,0 0 0,1 0 0,-1 0 0,0 0 0,0 0 0,0 0 0,0 0 0,0 0 0,1-7 0,-1 0 0,1-1 0,-1-4 0,0 0 0,1 2 0,-1-4 0,0 2 0,7-6 0,1 3-703,-1 3 904,0 3-301,-3-3 100,-1 2-2004,6 1 2577,-1 3-860,0 2 287,-2-5 0,-2-6 0,-1-6 0,-2 1 0,0 3 0,-1 5 0,7 3 1826,0-2-2348,1 2 783,-2 1-261,-2-4 0,-1 1 0,-2 2 0,0 2 0,0 3 0,-1 2 0,0 0 0,0 2 0,-7-6 1804,0-1-2319,0 0 772,1 2-257,-5-6 3221,1 1-4141,1-6 1380,3 2 2558,-5-5-3880,2 3 1787,1 3-1066,2 4 211,2 3-70,-5-4 0,0-5 0,2 0 0,1 3 0,3 2 0,1 4 0,1 2 0,1-4 0,1 0 0,-8-6 0,1 2 0,-1-6 0,1 3 0,-5-5 0,2 4 0,1 3 0,2-3 0,2 2 0,-6-3 0,2 2 0,1-3 0,-6-5 0,2 4 0,-5-4-1471,1 5 1892,-3-3-632,-5-3 211,3 4 0,4 4 0,5 5 0,-2-3 0,2 4 0,-4-6 0,2-5 0,-5-4-1616,-4-4 2078,3 3-693,-4-1 231,5-1 0,4 5 0,-3-2 0,-3-1 0,3 5 0,-4-2 0,-3-3 1365,3 4-1755,-1-1 585,-4-3-195,5 5 0,-2-3 0,4 5 0,-2-1 0,-2-4 1722,-4-3-2214,-3-2 738,-2-4-246,-2-1 0,6 5 0,7 8 0,0-1 0,-2-1 0,-2-2 0,4-3 0,-3-3 0,-2-2 0,-2-2 0,4 7 0,-2-1 0,-1 0 0,-2-1 0,-2-1 0,-2-2 0,-1-1 0,-1 0 0,7-1 0,0-1 0,0 0 0,-2 0 0,-1 1 0,-1-1 0,-2 1 0,0 0 0,-8 0 0,0-1 0,-1 1 0,-5 6 0,1 1 0,2 0 0,-4-1 0,1-2 0,-3 6 0,1-8 0,3-2 0,-3-2 0,-4 0 0,-6 7 0,4 0 0,-4 1-2477,-2 6 3185,4-1-1062,-1-2 354,4-1 0,-1 4-1561,-10-2 2007,-10-2-669,-3-16 223,-2 4 0,2 6 0,1 8-3437,3 9 4419,3 6-1473,7-1-644,2 3 1459,0-5-486,0 1 162,-3 3 0,-2-6 0,0-3-120,-9-6 154,0-5-51,0 3 17,0 6 0,2 6 0,-5-2 0,0 4-1220,2-4 1568,2 3-522,1 3 174,-5-5 0,2 3 0,0 3 0,1-5 0,3 2 0,2-4 0,0 2 0,-5-5 0,-7 4 0,-1 3-117,2 3 151,10-4-51,-4 3-689,3-5 907,0 1-301,-5-4 100,-1 2 0,2 4 0,-5 3 0,1 3 0,2-4-677,3 2 870,-6 1-289,3 1 96,1-4 0,-4 1 0,-6 1 0,2-6 0,2-4-489,-2 1 629,-5-4-210,4-3 70,-4 2 0,4 5 0,3-1 0,-1 3 0,2 4 0,4 4 0,3-5 734,3 2-944,-6 2 315,2-5-105,1-5 0,-6-5 0,2 1 0,1 5 0,3-3 0,2 5 0,2-4 0,1 5 0,2 2 0,0 4 0,0 3 0,0 3 380,1 1-488,-1 1 162,-1 1-54,1-1 0,0 1 0,-1-1 0,1-6 0,-7-1 0,-1 0 2426,1 1-3119,0-5 1040,3 1 778,-6 1-1447,8-5 483,1 2-161,2 2 0,1 2 0,0 3 0,-1 3 0,-1-6 637,1 0-819,6-6 273,0 2-91,0 1 448,-1-4-576,-2 2 192,-2 3-64,-1 2-49,-1 4 63,0 1-21,0 2 7,-1-6 0,1 0 0,6-6 0,1 0 0,0 2 978,-2 3-1257,-1 2 418,-2 3-139,7-5 0,-2 0 0,7-6 1035,-1 1-1330,-1 3 442,-4 1-147,-3 4 0,-2 2 0,5-6 0,-1 1 0,0 1 0,-2 1 0,-2 2 0,-1 1 0,-1-5-620,0 1 797,-2-1-266,1 3 89,-1 1 0,0 2 0,1 0 0,-1 2 0,-6 0 0,0 0 0,-1 0 0,2 1-2658,8-8 3417,-5 0-1138,1 0-316,0 1 894,-6 2-299,-1 1 100,0 2 0,2-7 0,2 1 0,2 0 0,-6 1 0,2 2 0,-8 2-2047,2 0 2632,-6 2-877,3 0 292,-4 0 0,4 0 0,10-6 0,-3-1 0,-4 0 0,1 1 0,-5 2 0,-5-6 0,2-6-1804,-4 1 2319,-2-5-772,-3 3 257,-3 3 0,-2-2 0,0 2-1697,-2 4 2182,0 3-728,-1 2 243,1 3 0,1 1 0,-1 2 0,0-1 0,7 1 0,1-1 0,0 1-1430,5-8 1839,-1-1-614,-1 1 205,-3 0 0,-3 3 0,-2 1 0,-1 1 0,-1 2 0,6-1 0,1 2 0,-1-1 0,6 0 0,-2 1 0,-1-1 0,-2 0 0,-3 0 0,5 0 0,6 0 0,0 0 0,-3 0 0,4 0-169,-2 0 217,-4 0-72,4 0 24,5 0 0,5 0 0,4 0 0,-4 0 803,2 0-1033,-6 0 345,3 0-115,-6 0 0,2 0 0,3 0 0,-3 0 0,3 0 0,3 0 0,3 0 0,-5 7 0,2 1 0,2 0 0,1-2 0,3-1 0,-5-3 0,1 0 0,0-1 0,2-1 0,1 0 3256,-4-1-4186,0 8 1395,2 0 1312,-6 0-2285,1-1 1287,-5-2-929,2 5 225,-4 0-75,3-1 0,3-2 0,4 5 0,-4-1 0,-5-2 0,2-2 0,3-2 0,3-1 0,4 5 0,1-1 310,3 0-399,2-1 134,0-2-45,0-2-1198,1-1 1540,0 0-513,-1-1 171,0-1 0,-1 1 0,1 0 0,0 0 0,-1-1 0,1 1 0,7 7 0,0 0 0,0 1 0,-1-2 0,-2-2 2089,-2 5-2686,-1 0 896,-1-1 2702,7 5-3859,0-2 1287,0-1 832,-1-3-1621,4 4 540,0-1-180,-2-1 0,-2-3 0,-2-2 0,5 5 0,-1 0 0,0-1 0,4 5 1640,-1-2-2109,-1-1 703,-3-3-234,-3-2 0,-2-3 0,-1 0 0,6 5 0,-1 0 0,8 6 0,-1 0 0,-3-2 0,-1-3 1562,-4 5-2008,-2-3 989,-2-1-635,6 4 138,0-1-46,-1 4 0,-1-2 0,-1-2 0,-2-4 0,6 4 0,0-2 0,-1-1 0,-1-3 0,-3-2 0,6 5 0,-1 0 0,-1-2 0,-1-1 0,-2-1 0,-2-3 0,0-1 0,-2 0 0,-1-1 0,0-1 0,0 1 0,1 0 0,-1-1 0,1 1 0,7-7 0,0-1 0,0 0 0,-1 2 0,-2 1 0,-2 2 0,-1 2 0,-1 0 0,0 1 0,0 0 0,0 1 0,-1-1 0,7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50:14.2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37.32922"/>
      <inkml:brushProperty name="anchorY" value="-725.39874"/>
      <inkml:brushProperty name="scaleFactor" value="0.5"/>
    </inkml:brush>
  </inkml:definitions>
  <inkml:trace contextRef="#ctx0" brushRef="#br0">1442 194 24575,'0'0'0,"0"-2"0,-3-2 0,0-2 0,-3 1 0,1-3 0,-3 1 0,-2 2 0,2-2 0,-2 2 0,-1 0 0,-1-1 0,-2 1 0,0 1 0,-1 2 0,1-3 0,-1 1 0,0 1 0,0 0 0,0 1 0,-1 2 0,1-1 0,-2-2 0,-1 0 0,0 0 0,1-2 0,0 0 0,1 1 0,0 1 0,1 1 0,0 1 0,0 1 0,1-1 0,-1 2 0,1-1 0,-1 0 0,0 0 0,0-3 0,0 0 0,0 0 0,0 0 0,1 1 0,-1 1 0,0 0 0,3-2 0,0 0 0,0 0 0,0 1 0,-1-3 0,-1 1 0,0 1 0,0 0 0,-1 1 0,0 1 0,3-2 0,0-1 0,0 1 0,-1 1 0,3-2 0,0 0 0,-2 0 0,0 1 0,0 2 0,-2 0 0,-1 0 0,0 1 0,0 0 0,0 0 0,0 0 0,1 0 0,-1 1 0,0-1 0,0 0 0,0 0 0,0 0 0,0 0 0,0 0 0,0 0 0,1 0 0,-1 0 0,3 3 0,0 0 0,0 0 0,0-1 0,-1 0 0,-1-1 0,3 3 0,-1-1 0,1 0 0,-2 2 0,0 0 0,-1-1 0,0-1 0,2 2 0,0-1 0,0 0 0,0 1 0,-1 0 0,-1 2 0,3 3 0,-1-2 0,3 1 0,0-1 0,2 1 0,-2-2 0,3 2 0,-2-3 0,1 2 0,-1-1 0,2 1 0,-2-1 0,-2-2 0,2 1 0,1 3 0,3 1 0,-2-1 0,1 1 0,2 2 0,0 0 0,2 1 0,0 1 0,1 1 0,0 0 0,3-3 0,0 0 0,3-3 0,3-2 0,2 0 0,-1 1 0,0-1 0,-1 1 0,1-1 0,-3 2 0,2-3 0,-2 3 0,1-3 0,2 2 0,1-1 0,-2 1 0,2-1 0,-3 1 0,2 2 0,0-2 0,1 2 0,2-2 0,1 1 0,0-2 0,-2 1 0,0 2 0,0-2 0,1 1 0,0 2 0,0-2 0,-1 1 0,-1-2 0,-2 1 0,0-2 0,2 2 0,0-3 0,2-1 0,-3 2 0,-1 1 0,-1-1 0,1 2 0,2-2 0,1-1 0,-2 0 0,2 0 0,-4 1 0,2-1 0,-3 2 0,2-1 0,0-2 0,-1 1 0,2 0 0,0 1 0,2-1 0,1-1 0,1 1 0,-3 2 0,1-1 0,0 2 0,1-1 0,-3 0 0,1-1 0,-2 2 0,0-3 0,-2 3 0,1-3 0,1-1 0,2-1 0,2-2 0,-2 2 0,0 0 0,1-1 0,0-1 0,2 0 0,-3 2 0,0-1 0,1 1 0,0 1 0,1 0 0,1-1 0,-3 2 0,1-1 0,0-1 0,1-1 0,-3 1 0,1 1 0,0-2 0,-2 2 0,1 0 0,0 2 0,2-1 0,-2 2 0,-2 1 0,1 0 0,0-2 0,2-2 0,1-2 0,1-1 0,-2 1 0,0 0 0,-2 3 0,1-1 0,0 0 0,2-2 0,-3 2 0,2-1 0,0 0 0,2-1 0,0-2 0,0 0 0,2 0 0,-3 2 0,-1 0 0,1-1 0,1 1 0,0-2 0,1 0 0,-2 3 0,-1-1 0,1 0 0,-3 3 0,1-2 0,1 0 0,1-1 0,-2 2 0,1-1 0,0 0 0,1-1 0,2-2 0,-4 3 0,2 0 0,-4 2 0,2-1 0,0 0 0,1-1 0,2-2 0,0 0 0,2-2 0,-1 0 0,-1 3 0,-1 0 0,0 0 0,0 2 0,1 0 0,1-1 0,0-1 0,1-1 0,-3 2 0,0 0 0,0-1 0,0-1 0,-2 3 0,1-1 0,0-1 0,-2 3 0,1-2 0,1 0 0,1-1 0,1-1 0,-2 2 0,0 0 0,-2 2 0,0-1 0,-2 3 0,2-1 0,0-2 0,2-1 0,2-1 0,0-2 0,-1 2 0,0 1 0,0-2 0,-3 3 0,2 0 0,-1-1 0,2-1 0,1-1 0,-2 2 0,0-1 0,1 1 0,0-2 0,2 0 0,0 1 0,0 1 0,-2 2 0,-1 0 0,1-2 0,1 0 0,0-2 0,1 2 0,0 0 0,1-1 0,0-1 0,-3 3 0,0-1 0,-1-1 0,2 0 0,0-1 0,1-1 0,0-1 0,1 0 0,0 0 0,-1 0 0,-2-3 0,0 0 0,0 0 0,-2-3 0,-1 1 0,2-2 0,1 1 0,-2-2 0,-2-2 0,0 2 0,-2-2 0,2 2 0,-2-1 0,-1-1 0,1 1 0,-1 0 0,2 1 0,-2-1 0,3 2 0,-1-1 0,1-2 0,-2-1 0,0-2 0,-3 0 0,0-2 0,-2 0 0,-1 0 0,0 0 0,0 0 0,-1 0 0,1 0 0,0 0 0,0 0 0,0 0 0,0 0 0,0 0 0,0 1 0,0-1 0,0 0 0,0 0 0,-3 3 0,0 1 0,0-1 0,0-1 0,1 0 0,1-1 0,-2 3 0,-1 0 0,1-1 0,1 0 0,-3 1 0,1 1 0,1-1 0,0-2 0,1 0 0,1-1 0,1 0 0,0-1 0,-3 3 0,0 0 0,-3 3 0,-2 3 0,-3 2 0,2-1 0,-2-2 0,-1 1 0,2-3 0,-1 2 0,3-1 0,-1 1 0,2-2 0,-1 2 0,1-1 0,-1 1 0,-1 2 0,-2 2 0,1-3 0,0 2 0,-2 1 0,3-2 0,-2 0 0,3-2 0,-1 1 0,2-1 0,-1 0 0,1-1 0,-1 1 0,2-2 0,-2 2 0,-2 2 0,2-2 0,-1 2 0,1-2 0,-1 1 0,2-2 0,-2 2 0,0-2 0,0-2 0,0 2 0,-2 1 0,-1 3 0,2-2 0,-1 1 0,0 2 0,-1 0 0,-1 2 0,-2 0 0,1 1 0,-1 0 0,0 0 0,0 0 0,0 0 0,0 0 0,0 1 0,0-1 0,0 0 0,3-3 0,1 0 0,-1 0 0,2-3 0,0 1 0,0 1 0,1-3 0,0 2 0,-2 1 0,2-2 0,-1 1 0,2-2 0,-1 1 0,-1 1 0,-1 2 0,-2 0 0,3-1 0,-2 1 0,1 0 0,-2 0 0,0 2 0,-1 0 0,-1 1 0,1-1 0,-1 2 0,0-1 0,0 0 0,0 0 0,0 0 0,0 0 0,0 0 0,0 0 0,0 0 0,0 0 0,1 0 0,-1 0 0,0 0 0,0 0 0,0 0 0,0 0 0,0 0 0,1 0 0,2 3 0,0 0 0,0 0 0,0 0 0,-1-2 0,-1 1 0,0-2 0,-1 0 0,3-2 0,0-2 0,3-2 0,3-2 0,2-3 0,2-2 0,1-1 0,1-1 0,0 0 0,1-1 0,-4 4 0,1 0 0,-1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9:49:25.41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890 107 24575,'0'0'0,"0"-3"0,0-3 0,0-4 0,-3 2 0,-1-3 0,1 0 0,-2 1 0,0 0 0,0-2 0,-1 3 0,-2 2 0,-2 2 0,-2 2 0,-1 2 0,-2 1 0,0 0 0,0 0 0,0 1 0,-1-1 0,1 0 0,0 0 0,0 1 0,0-1 0,1 0 0,2 3 0,0 0 0,0 0 0,0-1 0,2 3 0,-1-1 0,3 3 0,-1-2 0,-1 0 0,-1-1 0,-2-2 0,-1 2 0,3 3 0,-1-1 0,0-1 0,0 2 0,-2-1 0,3 2 0,0-2 0,0 0 0,1 0 0,0-1 0,2 3 0,0 0 0,-2 0 0,1 2 0,0 0 0,-2-1 0,2 1 0,-1-2 0,0-2 0,1 1 0,-1-1 0,2 1 0,-1-1 0,2 2 0,-1-2 0,1 2 0,-1-1 0,1 1 0,-1 2 0,1 1 0,-1-2 0,2 2 0,-2-2 0,1 0 0,-1-2 0,1 2 0,-1-2 0,1 1 0,2 1 0,2 2 0,-2-1 0,0 1 0,-1-3 0,1 1 0,0 1 0,-1-1 0,0 0 0,2 2 0,-2-2 0,1 1 0,-2 1 0,1 1 0,-2-2 0,1 1 0,-1-3 0,2 2 0,0 0 0,3 1 0,0 1 0,-1-1 0,1 0 0,0 1 0,1 1 0,0 0 0,1 1 0,-2 0 0,0 1 0,0 0 0,-2-3 0,0 0 0,1 0 0,1 1 0,1 0 0,1 0 0,-3 2 0,1-1 0,0 1 0,1 0 0,-3-3 0,1 0 0,0 0 0,1 0 0,5-2 0,0 1 0,3-3 0,1 1 0,2 1 0,2-2 0,-2 2 0,0 0 0,0-1 0,1-2 0,-1 1 0,1-2 0,1-1 0,2-2 0,-2 1 0,0 0 0,-1 3 0,1-2 0,0 0 0,-2 1 0,2-1 0,-2 2 0,0-1 0,2-1 0,-2 2 0,2-2 0,1-1 0,-3 2 0,2 2 0,1-1 0,2-1 0,0 1 0,1 2 0,0-1 0,1-2 0,-3 1 0,0-1 0,-1-1 0,-1 1 0,0-1 0,-2 2 0,1-2 0,1 0 0,-2 1 0,1 0 0,2-2 0,1-1 0,1-1 0,0-1 0,2-1 0,0 0 0,0 0 0,-3 2 0,0 1 0,0 0 0,1-1 0,0 0 0,0 2 0,2 0 0,-1-1 0,1 0 0,0-2 0,0 0 0,0 0 0,3-1 0,0 0 0,0 0 0,-1 0 0,0 0 0,-1 0 0,-1-1 0,0 1 0,0 0 0,0 0 0,0 0 0,0 0 0,-1 0 0,1 0 0,0 0 0,0 0 0,0 3 0,-1 0 0,1 0 0,0 0 0,0-1 0,0-1 0,0-1 0,0 1 0,-1-1 0,1 0 0,0 0 0,0-1 0,0 1 0,0 0 0,0 0 0,-1 0 0,1 0 0,0 0 0,0 0 0,0 0 0,-1 0 0,1 0 0,0 0 0,0 0 0,0 0 0,0 0 0,0 0 0,-1 0 0,1 0 0,-3-3 0,0 0 0,0 0 0,0 1 0,1 0 0,1 1 0,-3-3 0,1 1 0,-1 0 0,2 0 0,-3-1 0,1 0 0,-2-3 0,-3-1 0,1 0 0,-2-2 0,-1 0 0,2-2 0,-2-2 0,0 0 0,2 2 0,-2 0 0,0 0 0,-1 0 0,2-2 0,-1 1 0,-1-2 0,3 1 0,-1-1 0,-1 0 0,-2 0 0,0 0 0,2 3 0,0 0 0,-1 0 0,-1 0 0,0-1 0,2 2 0,-1 0 0,0-1 0,0 0 0,-2-2 0,0 1 0,3 1 0,0 1 0,-1-1 0,-1 0 0,0-2 0,-1 0 0,0 0 0,-1-1 0,0 0 0,0 1 0,0-1 0,-1 0 0,1 0 0,0 0 0,3 0 0,0 0 0,0 0 0,0 0 0,-2 0 0,1 1 0,-2-1 0,0 0 0,1 0 0,-2 0 0,1 0 0,0 0 0,-3 4 0,0-1 0,-3 3 0,0 0 0,1-1 0,1-1 0,-1 1 0,0-1 0,-1 3 0,0-1 0,-2 2 0,2-1 0,-2 1 0,1-1 0,-1 1 0,1-1 0,2-1 0,-2 1 0,-1 1 0,-2 3 0,-2 1 0,1-2 0,0 2 0,-1 0 0,-1 0 0,0 2 0,-1 0 0,0 1 0,-1 0 0,0 0 0,0 0 0,0 0 0,0 0 0,0 1 0,0-1 0,0 0 0,0 0 0,0 0 0,0 0 0,1 0 0,-1 3 0,0 0 0,0 0 0,0-1 0,0 0 0,1-1 0,-1 0 0,0-1 0,0 0 0,3 3 0,0 0 0,0 0 0,0-1 0,-1 0 0,0-1 0,-2-1 0,1 1 0,-1-1 0,0 0 0,0-1 0,0 1 0,0 0 0,0 0 0,0 0 0,0 0 0,0 0 0,0 0 0,3-3 0,4-3 0,2-3 0,2-2 0,3-3 0,1-1 0,0 0 0,1 0 0,-1-1 0,-2 4 0,-1 0 0,-3 3 0,1-1 0,0 0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0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24575,'0'22'0,"2"1"0,6 36 0,-6-47 0,-1 0 0,0 0 0,0 0 0,-1 1 0,-1-1 0,0 0 0,-5 23 0,1-2 0,2-1 0,1 1 0,3 52 0,1-16 0,-2-47 0,1-1 0,-2 0 0,0 0 0,-7 34 0,5-37 0,0-1 0,1 1 0,1 0 0,1 0 0,0 0 0,6 33 0,-1-32 0,14 35 0,-2-6 0,-11-27 0,5 29 0,-5-17 0,-3-17 0,0 1 0,0 21 0,-4 52-1365,1-78-5461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8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24575,'3'0'0,"4"-1"0,0 1 0,0 1 0,0-1 0,-1 1 0,14 3 0,-18-3 0,-1 0 0,1 0 0,0 0 0,0 0 0,0 0 0,0 0 0,-1 1 0,1-1 0,-1 1 0,1-1 0,-1 1 0,1-1 0,-1 1 0,0 0 0,0 0 0,0 0 0,0-1 0,0 1 0,0 0 0,-1 0 0,1 0 0,-1 1 0,1 2 0,18 138 0,-10-65 0,-5-21 0,-4 87 0,-1-59 0,2 6 0,-3 99 0,-5-133 0,4-29 0,-2 35 0,5-17 0,1 55 0,13-26-1365,-13-63-5461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7:59.7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27 24575,'31'-11'0,"-2"4"0,-18 5 0,-1 0 0,1 0 0,19-1 0,-26 3 0,0 1 0,1-1 0,-1 1 0,0 0 0,0 0 0,0 0 0,-1 1 0,1-1 0,0 1 0,0 0 0,-1 0 0,1 0 0,5 5 0,2 4 0,-1 0 0,-1 0 0,0 1 0,0 0 0,-1 1 0,-1 0 0,7 14 0,10 16 0,-20-33 0,1-1 0,-1 1 0,0 0 0,-1 0 0,0 0 0,-1 0 0,0 1 0,1 11 0,-2 14 0,-2 38 0,0-18 0,0-49 0,0 0 0,0 1 0,0-1 0,-1 0 0,0 0 0,-1 0 0,1 0 0,-1-1 0,-1 1 0,1-1 0,-8 10 0,1-1 0,-2-1 0,0-1 0,-22 20 0,23-25 0,0 0 0,0-1 0,-1 0 0,0-1 0,-24 9 0,17-8 0,-26 16 0,-16 7 0,15-8 0,39-20 0,-1 1 0,1-1 0,0 0 0,-1 0 0,1-1 0,-1 0 0,0-1 0,1 1 0,-15-3 0,27 2 0,0-1 0,0 0 0,-1-1 0,1 1 0,0-1 0,-1 0 0,5-2 0,-2 0 0,0 1 0,1 0 0,-1 1 0,1 0 0,11-3 0,-10 4 0,1 1 0,-1-1 0,0 1 0,0 1 0,0 0 0,0 0 0,0 0 0,0 1 0,0 1 0,0 0 0,-1 0 0,1 0 0,-1 1 0,0 1 0,11 7 0,-8-5 0,0 2 0,-1-1 0,0 1 0,0 1 0,10 13 0,-16-17 0,0-1 0,-1 1 0,0 0 0,0 0 0,0 0 0,-1 0 0,0 1 0,0-1 0,-1 1 0,0-1 0,0 1 0,0 10 0,-1-9 0,0 0 0,0-1 0,-1 1 0,0-1 0,0 1 0,-3 7 0,2-11 0,0 1 0,0 0 0,-1-1 0,0 1 0,0-1 0,0 0 0,0 0 0,0 0 0,-7 6 0,3-4 0,1 1 0,-10 14 0,-8 10 0,16-21 0,-1 1 0,-10 17 0,14-20 0,0 0 0,0 0 0,-1 0 0,0-1 0,-1 0 0,-11 10 0,13-13 0,0 1 0,0 1 0,0-1 0,1 1 0,0 0 0,0 0 0,0 0 0,1 0 0,0 1 0,-4 11 0,-9 16 0,16-33-80,-1 1 0,0-1-1,0 0 1,0 1 0,-1-1-1,1 0 1,0 0 0,0 0-1,-1 0 1,1 0 0,0 0 0,-1 0-1,1 0 1,-1-1 0,1 1-1,-4 1 1,-5 0-6746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16:18:23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24575,'32'13'0,"70"-1"0,-53-5 0,13 1 0,-43-4 0,31 0 0,8 3 0,-40-4 0,4 1 0,0 0 0,0 2 0,32 12 0,-45-15 0,1 0 0,0 0 0,0-1 0,0-1 0,1 0 0,-1 0 0,13-1 0,13 2 0,6 4 0,6 2 0,-10-8-1365,-31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1A98-1E9D-4F9D-A1DC-CCE87EBDA78A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EE9F1-72E1-4A90-BE28-6D8E88F7A3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6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5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176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007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</a:t>
            </a:r>
            <a:r>
              <a:rPr lang="en-IE" dirty="0" err="1"/>
              <a:t>evd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76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821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8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185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4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49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801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18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363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600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59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692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5882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0592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69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9119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062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336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30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650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381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EEG_sorting_plot_SL_b.m</a:t>
            </a:r>
          </a:p>
          <a:p>
            <a:endParaRPr lang="nb-NO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02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446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EE9F1-72E1-4A90-BE28-6D8E88F7A3F9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76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DAA-A26C-1CDF-6B1A-5456F4E0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9A137-B2EF-E896-E1CE-367A85D30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753A-1BDF-869B-E923-FFAC0E4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B882E-61B6-667F-0BFE-CAF92FF7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A6C5A-F374-54B7-2C40-2267048E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09C-2FE6-3B40-2A7C-5FB87119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5001-D5BC-4B0E-59BD-1B6D1829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0205A-1D95-4E19-6E7C-DC2C4003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5F21-6399-1BF0-707F-2842DE5C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C3AD-9D80-9629-2FE0-035208C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130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276-3AE5-7E83-A502-DBBD2714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B747-C0BD-8E22-49FD-DECB17F9B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5357-AAEE-4114-0271-B85C5F1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8362-8051-575B-1954-D976B92B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F87-0BFA-47B4-7D46-9DE067FF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69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C29F-E160-1FB3-A0CB-E5F05944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4BA3-4FEC-3D95-9F8C-FD7B59DC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A12F2-F17B-631F-D445-42783D14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92D-408A-4F4F-D9EB-44DEE144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82209-D274-9824-6A08-31CF5D9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2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DFC2-0D4A-368F-53CF-2650724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D883-2517-3657-FE51-24879A5C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0A5BC-30D4-73D4-17E5-6A9EBA30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713E3-00E2-ACDE-7297-4392B80D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1A4F-7F6E-A2C9-BCC7-11702E6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83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1309-28A4-377F-E811-BB9F641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C276-69E7-CEF1-8F69-B33FF740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5232-FA32-C583-05BF-239B3784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96D1-09D2-7166-F070-FF9938BB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9F64-7C66-015B-453B-5DF3947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28848-518A-C49A-93EB-9ADCD8D8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61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0DD5-D49E-88D7-CDF7-2E094EED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D18E-B3BF-54D8-183D-AC092370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86CF6-A191-8E4F-E4D2-1845A91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CD2B6E-F022-4513-DE9A-5DA2A99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A6D86-431D-3831-F2E9-C1DF3F750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FC550-85B5-95BD-DA76-0341B44A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EB1F-5659-B2AB-05C7-AA5EFC47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C513-2A67-101F-AE3B-2B9BB94F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838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715B-6686-96A6-E931-594E02C3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9A6B5-E7D5-610B-6565-460E015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3E2E9-94D1-2536-DFB2-9C67A4A8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4237-9B04-F58C-6E4D-8EB44218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5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78D3-0542-1DF2-8EF0-D3BFF89C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16F5C-1873-9580-BB81-EA83756C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2A93-8CD9-89D5-231D-E9404CC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094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C3FA-C98C-B7CE-AE30-9AD48869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D755-116C-E9FD-38CC-582A88B2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4552-7337-799F-1AEF-E790FBF16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8782E-E533-DA1F-E7F0-84E82FC2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DDA21-96FA-1663-03D8-249B7A1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9BB4B-2B5F-A0DB-33AE-1703FE3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75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B5B3-4CDB-977B-5670-B23BBB1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A2529-E552-84C2-D8C4-7AB66054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860-093F-4837-90EC-CC280ED98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D8D7C-B136-6A96-8B15-5CCAC87A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8B133-01CB-FD53-E4AE-5DDA11B2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1A59-AFFE-8F67-5662-5E50DD88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8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C223-9E72-D958-BBD2-FEB62605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DD1E-4ABE-8385-C21A-36078362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5CDC-EEA4-2CD5-B829-E89A71EA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4DD01-2824-4E30-BD6F-3149F1B0A1F8}" type="datetimeFigureOut">
              <a:rPr lang="en-IE" smtClean="0"/>
              <a:t>22/07/2024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41DD-972F-2762-2297-D25AB06C8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C7F5A-0C9E-0604-927D-92815DEA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E96346-E11B-4201-9AA8-2017F7391DB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73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image" Target="../media/image15.emf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24" Type="http://schemas.openxmlformats.org/officeDocument/2006/relationships/customXml" Target="../ink/ink11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4.xml"/><Relationship Id="rId19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7.emf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1.png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8.emf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23.xml"/><Relationship Id="rId30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21.emf"/><Relationship Id="rId34" Type="http://schemas.openxmlformats.org/officeDocument/2006/relationships/image" Target="../media/image28.png"/><Relationship Id="rId7" Type="http://schemas.openxmlformats.org/officeDocument/2006/relationships/customXml" Target="../ink/ink27.xml"/><Relationship Id="rId12" Type="http://schemas.openxmlformats.org/officeDocument/2006/relationships/image" Target="../media/image51.png"/><Relationship Id="rId17" Type="http://schemas.openxmlformats.org/officeDocument/2006/relationships/customXml" Target="../ink/ink32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29.xml"/><Relationship Id="rId24" Type="http://schemas.openxmlformats.org/officeDocument/2006/relationships/image" Target="../media/image57.png"/><Relationship Id="rId32" Type="http://schemas.openxmlformats.org/officeDocument/2006/relationships/image" Target="../media/image27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8" Type="http://schemas.openxmlformats.org/officeDocument/2006/relationships/image" Target="../media/image59.png"/><Relationship Id="rId36" Type="http://schemas.openxmlformats.org/officeDocument/2006/relationships/image" Target="../media/image29.png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31" Type="http://schemas.openxmlformats.org/officeDocument/2006/relationships/customXml" Target="../ink/ink37.xml"/><Relationship Id="rId4" Type="http://schemas.openxmlformats.org/officeDocument/2006/relationships/image" Target="../media/image22.emf"/><Relationship Id="rId9" Type="http://schemas.openxmlformats.org/officeDocument/2006/relationships/customXml" Target="../ink/ink28.xml"/><Relationship Id="rId14" Type="http://schemas.openxmlformats.org/officeDocument/2006/relationships/image" Target="../media/image52.png"/><Relationship Id="rId27" Type="http://schemas.openxmlformats.org/officeDocument/2006/relationships/customXml" Target="../ink/ink35.xml"/><Relationship Id="rId30" Type="http://schemas.openxmlformats.org/officeDocument/2006/relationships/image" Target="../media/image60.png"/><Relationship Id="rId35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44.xml"/><Relationship Id="rId18" Type="http://schemas.openxmlformats.org/officeDocument/2006/relationships/image" Target="../media/image44.png"/><Relationship Id="rId3" Type="http://schemas.openxmlformats.org/officeDocument/2006/relationships/image" Target="../media/image25.emf"/><Relationship Id="rId7" Type="http://schemas.openxmlformats.org/officeDocument/2006/relationships/customXml" Target="../ink/ink41.xml"/><Relationship Id="rId12" Type="http://schemas.openxmlformats.org/officeDocument/2006/relationships/image" Target="../media/image68.png"/><Relationship Id="rId17" Type="http://schemas.openxmlformats.org/officeDocument/2006/relationships/customXml" Target="../ink/ink4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67.png"/><Relationship Id="rId4" Type="http://schemas.openxmlformats.org/officeDocument/2006/relationships/image" Target="../media/image26.emf"/><Relationship Id="rId9" Type="http://schemas.openxmlformats.org/officeDocument/2006/relationships/customXml" Target="../ink/ink42.xml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82.png"/><Relationship Id="rId4" Type="http://schemas.openxmlformats.org/officeDocument/2006/relationships/customXml" Target="../ink/ink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712A-AF51-1BA0-CBAC-A3328EB9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update list (15 July 2024)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3878-1FD4-2461-1771-5F0CA5AB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From page 35, 41</a:t>
            </a:r>
          </a:p>
          <a:p>
            <a:r>
              <a:rPr lang="en-IE" dirty="0"/>
              <a:t>Update RL ERP plot (see </a:t>
            </a:r>
            <a:r>
              <a:rPr lang="en-IE" b="1" dirty="0"/>
              <a:t>FDI VS BCP diff</a:t>
            </a:r>
            <a:r>
              <a:rPr lang="en-IE" dirty="0"/>
              <a:t>)</a:t>
            </a:r>
          </a:p>
          <a:p>
            <a:r>
              <a:rPr lang="en-IE" dirty="0"/>
              <a:t>Check LRP C3 C4 -&gt; next step compare location </a:t>
            </a:r>
          </a:p>
          <a:p>
            <a:r>
              <a:rPr lang="en-IE" dirty="0"/>
              <a:t>Motor pre signal</a:t>
            </a:r>
          </a:p>
        </p:txBody>
      </p:sp>
    </p:spTree>
    <p:extLst>
      <p:ext uri="{BB962C8B-B14F-4D97-AF65-F5344CB8AC3E}">
        <p14:creationId xmlns:p14="http://schemas.microsoft.com/office/powerpoint/2010/main" val="281474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7FACB-B58D-B850-B237-E5FC2F9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10" y="458866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D6CB2-6D34-A9B2-30CC-D892A579C5EA}"/>
              </a:ext>
            </a:extLst>
          </p:cNvPr>
          <p:cNvSpPr txBox="1"/>
          <p:nvPr/>
        </p:nvSpPr>
        <p:spPr>
          <a:xfrm>
            <a:off x="5588000" y="4804222"/>
            <a:ext cx="61066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Emergency/ACC  (300ms after cue change)- only for high??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; -only high</a:t>
            </a:r>
          </a:p>
          <a:p>
            <a:r>
              <a:rPr lang="en-IE" dirty="0"/>
              <a:t>Drop after decision/ action; maintain for low</a:t>
            </a:r>
          </a:p>
          <a:p>
            <a:r>
              <a:rPr lang="en-IE" dirty="0"/>
              <a:t>Second peak after DDL1.5 (Emergency caused by time pressure?) -both</a:t>
            </a:r>
          </a:p>
        </p:txBody>
      </p:sp>
    </p:spTree>
    <p:extLst>
      <p:ext uri="{BB962C8B-B14F-4D97-AF65-F5344CB8AC3E}">
        <p14:creationId xmlns:p14="http://schemas.microsoft.com/office/powerpoint/2010/main" val="20534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cue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91F8E-25AD-365D-E93E-9D007C0B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7" b="712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AEC84B-90B2-2A2B-161C-AD4E711F628D}"/>
              </a:ext>
            </a:extLst>
          </p:cNvPr>
          <p:cNvSpPr txBox="1"/>
          <p:nvPr/>
        </p:nvSpPr>
        <p:spPr>
          <a:xfrm>
            <a:off x="6731001" y="558625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Deeper CPP</a:t>
            </a:r>
          </a:p>
          <a:p>
            <a:r>
              <a:rPr lang="en-IE" dirty="0"/>
              <a:t>Move from partial to centra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B254B-21EC-6A52-9BD7-C0A93ED6197B}"/>
              </a:ext>
            </a:extLst>
          </p:cNvPr>
          <p:cNvCxnSpPr/>
          <p:nvPr/>
        </p:nvCxnSpPr>
        <p:spPr>
          <a:xfrm>
            <a:off x="941136" y="4186989"/>
            <a:ext cx="101920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489171-BADC-24B8-36E8-EC851A8AD1B5}"/>
              </a:ext>
            </a:extLst>
          </p:cNvPr>
          <p:cNvCxnSpPr/>
          <p:nvPr/>
        </p:nvCxnSpPr>
        <p:spPr>
          <a:xfrm>
            <a:off x="780716" y="1229894"/>
            <a:ext cx="11282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cue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DE17EDD-AE77-E92C-C6F8-2895A861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96" b="6471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14F6E1-44A9-1DD5-63E8-D22097DDFC57}"/>
              </a:ext>
            </a:extLst>
          </p:cNvPr>
          <p:cNvSpPr txBox="1"/>
          <p:nvPr/>
        </p:nvSpPr>
        <p:spPr>
          <a:xfrm>
            <a:off x="6821907" y="5744087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less CPP</a:t>
            </a:r>
          </a:p>
          <a:p>
            <a:r>
              <a:rPr lang="en-IE" dirty="0"/>
              <a:t>Not moving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9E7F36-BE81-5F46-787B-2E42E16CE457}"/>
              </a:ext>
            </a:extLst>
          </p:cNvPr>
          <p:cNvCxnSpPr/>
          <p:nvPr/>
        </p:nvCxnSpPr>
        <p:spPr>
          <a:xfrm>
            <a:off x="1085516" y="4133515"/>
            <a:ext cx="104594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1DCE3D-6B9F-28F1-0721-920BDF80B7F9}"/>
              </a:ext>
            </a:extLst>
          </p:cNvPr>
          <p:cNvCxnSpPr/>
          <p:nvPr/>
        </p:nvCxnSpPr>
        <p:spPr>
          <a:xfrm>
            <a:off x="1149684" y="1155032"/>
            <a:ext cx="10496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7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 is more like wrong condition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Should check in pre-cue baseline (seems already acc before evidence)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</a:t>
            </a:r>
            <a:r>
              <a:rPr lang="en-US" sz="1700" b="1" dirty="0">
                <a:solidFill>
                  <a:srgbClr val="FFFFFF"/>
                </a:solidFill>
              </a:rPr>
              <a:t> high is more </a:t>
            </a:r>
            <a:r>
              <a:rPr lang="en-US" sz="1700" b="1" dirty="0" err="1">
                <a:solidFill>
                  <a:srgbClr val="FFFFFF"/>
                </a:solidFill>
              </a:rPr>
              <a:t>observious</a:t>
            </a: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AF4A3-D563-0AEF-144E-A39EB71E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295400"/>
            <a:ext cx="6718745" cy="50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High,0.14 (-1200:1500) pre evidence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A30FF9-8CC7-57D0-4E8B-44DDBA30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1" b="917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8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Low,0.07 (-1200:1500) pre evidence</a:t>
            </a:r>
          </a:p>
        </p:txBody>
      </p:sp>
      <p:pic>
        <p:nvPicPr>
          <p:cNvPr id="7" name="Content Placeholder 6" descr="A group of images of circles&#10;&#10;Description automatically generated">
            <a:extLst>
              <a:ext uri="{FF2B5EF4-FFF2-40B4-BE49-F238E27FC236}">
                <a16:creationId xmlns:a16="http://schemas.microsoft.com/office/drawing/2014/main" id="{CEF50490-D2B0-6E89-B069-AA328F48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18" b="8949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1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BCP(</a:t>
            </a: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ERP </a:t>
            </a:r>
            <a:r>
              <a:rPr lang="en-US" altLang="zh-CN" sz="3200" b="1" dirty="0">
                <a:solidFill>
                  <a:srgbClr val="FFFFFF"/>
                </a:solidFill>
              </a:rPr>
              <a:t>more clear in pre evidence plot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Overall BCP lower than FDI!!! But higher between 1.5 and 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Drift rate </a:t>
            </a:r>
            <a:r>
              <a:rPr lang="en-US" altLang="zh-CN" sz="2000" dirty="0">
                <a:solidFill>
                  <a:srgbClr val="FFFFFF"/>
                </a:solidFill>
              </a:rPr>
              <a:t>slightly </a:t>
            </a:r>
            <a:r>
              <a:rPr lang="en-US" sz="2000" dirty="0">
                <a:solidFill>
                  <a:srgbClr val="FFFFFF"/>
                </a:solidFill>
              </a:rPr>
              <a:t>different </a:t>
            </a:r>
            <a:r>
              <a:rPr lang="en-US" altLang="zh-CN" sz="2000" dirty="0">
                <a:solidFill>
                  <a:srgbClr val="FFFFFF"/>
                </a:solidFill>
              </a:rPr>
              <a:t>since ‘evidence on’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Lowest at response time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(from scalp plots) </a:t>
            </a:r>
            <a:r>
              <a:rPr lang="en-US" sz="2000" b="1" dirty="0">
                <a:solidFill>
                  <a:srgbClr val="FFFFFF"/>
                </a:solidFill>
              </a:rPr>
              <a:t>FDI slightly stronger!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0869C-ADB2-6ED3-3F1F-6C6543B3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2" y="205098"/>
            <a:ext cx="6860861" cy="5145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14:cNvPr>
              <p14:cNvContentPartPr/>
              <p14:nvPr/>
            </p14:nvContentPartPr>
            <p14:xfrm>
              <a:off x="8475368" y="3309752"/>
              <a:ext cx="38160" cy="30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ED098D-8886-9D89-3AA9-0318D8AC3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9248" y="3303632"/>
                <a:ext cx="504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14:cNvPr>
              <p14:cNvContentPartPr/>
              <p14:nvPr/>
            </p14:nvContentPartPr>
            <p14:xfrm>
              <a:off x="9225248" y="3261152"/>
              <a:ext cx="276120" cy="66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545D3-107B-5576-0A82-63AD75847E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128" y="3255032"/>
                <a:ext cx="288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14:cNvPr>
              <p14:cNvContentPartPr/>
              <p14:nvPr/>
            </p14:nvContentPartPr>
            <p14:xfrm>
              <a:off x="9966128" y="3283832"/>
              <a:ext cx="269280" cy="82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2F901-3816-28C3-303D-2B5D08C001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0008" y="3277712"/>
                <a:ext cx="2815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A35733F-9FC7-D9E5-40C9-D7ADC75BEF1E}"/>
              </a:ext>
            </a:extLst>
          </p:cNvPr>
          <p:cNvGrpSpPr/>
          <p:nvPr/>
        </p:nvGrpSpPr>
        <p:grpSpPr>
          <a:xfrm>
            <a:off x="8325608" y="4015712"/>
            <a:ext cx="186840" cy="422280"/>
            <a:chOff x="8325608" y="4015712"/>
            <a:chExt cx="18684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14:cNvPr>
                <p14:cNvContentPartPr/>
                <p14:nvPr/>
              </p14:nvContentPartPr>
              <p14:xfrm>
                <a:off x="8341808" y="4042352"/>
                <a:ext cx="17064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C3396-7A04-9207-0ECA-D6B8EC9C1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35688" y="4036232"/>
                  <a:ext cx="182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14:cNvPr>
                <p14:cNvContentPartPr/>
                <p14:nvPr/>
              </p14:nvContentPartPr>
              <p14:xfrm>
                <a:off x="8325608" y="4151072"/>
                <a:ext cx="1674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431F58-7411-2DFD-0B29-AA9D559501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9488" y="4144952"/>
                  <a:ext cx="179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14:cNvPr>
                <p14:cNvContentPartPr/>
                <p14:nvPr/>
              </p14:nvContentPartPr>
              <p14:xfrm>
                <a:off x="8361608" y="4015712"/>
                <a:ext cx="2880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C272BE-C90F-34B2-CE20-8C76FC0709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55488" y="4009592"/>
                  <a:ext cx="41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C67677-66FC-CA37-708C-5396E45E9C8E}"/>
              </a:ext>
            </a:extLst>
          </p:cNvPr>
          <p:cNvGrpSpPr/>
          <p:nvPr/>
        </p:nvGrpSpPr>
        <p:grpSpPr>
          <a:xfrm>
            <a:off x="9988448" y="4368512"/>
            <a:ext cx="204480" cy="498240"/>
            <a:chOff x="9988448" y="4368512"/>
            <a:chExt cx="204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14:cNvPr>
                <p14:cNvContentPartPr/>
                <p14:nvPr/>
              </p14:nvContentPartPr>
              <p14:xfrm>
                <a:off x="9988448" y="4368512"/>
                <a:ext cx="43560" cy="43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78A714-1C3E-3364-B20B-1FA3854FB7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82328" y="4362392"/>
                  <a:ext cx="5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14:cNvPr>
                <p14:cNvContentPartPr/>
                <p14:nvPr/>
              </p14:nvContentPartPr>
              <p14:xfrm>
                <a:off x="10028048" y="4385792"/>
                <a:ext cx="164880" cy="48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52C3E5-E7C9-F6AE-CC1D-326935A7F7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1928" y="4379672"/>
                  <a:ext cx="177120" cy="49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B09C2-A875-DDE8-434C-CEEC9A58ACB5}"/>
              </a:ext>
            </a:extLst>
          </p:cNvPr>
          <p:cNvGrpSpPr/>
          <p:nvPr/>
        </p:nvGrpSpPr>
        <p:grpSpPr>
          <a:xfrm>
            <a:off x="9204368" y="4149272"/>
            <a:ext cx="362520" cy="584640"/>
            <a:chOff x="9204368" y="4149272"/>
            <a:chExt cx="36252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14:cNvPr>
                <p14:cNvContentPartPr/>
                <p14:nvPr/>
              </p14:nvContentPartPr>
              <p14:xfrm>
                <a:off x="9288248" y="4149272"/>
                <a:ext cx="278640" cy="4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9156A3-6F4B-4289-23ED-0EB8F2B7D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82128" y="4143152"/>
                  <a:ext cx="29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14:cNvPr>
                <p14:cNvContentPartPr/>
                <p14:nvPr/>
              </p14:nvContentPartPr>
              <p14:xfrm>
                <a:off x="9277448" y="4446992"/>
                <a:ext cx="257760" cy="2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573BE-3B1F-B42C-03AB-594505576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71328" y="4440872"/>
                  <a:ext cx="27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14:cNvPr>
                <p14:cNvContentPartPr/>
                <p14:nvPr/>
              </p14:nvContentPartPr>
              <p14:xfrm>
                <a:off x="9204368" y="4197512"/>
                <a:ext cx="110520" cy="536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8317FC-8D0B-3057-36A9-351B5A6C72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98248" y="4191392"/>
                  <a:ext cx="12276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6EBEA5-3DC1-3DC9-3974-0AFDC45D9EC6}"/>
              </a:ext>
            </a:extLst>
          </p:cNvPr>
          <p:cNvSpPr txBox="1"/>
          <p:nvPr/>
        </p:nvSpPr>
        <p:spPr>
          <a:xfrm>
            <a:off x="5507790" y="5322300"/>
            <a:ext cx="65839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Peak around 500 ; BCP drop slop faster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BCP slop raise after DDL 15 (emergency due to time pressure?)</a:t>
            </a:r>
          </a:p>
          <a:p>
            <a:r>
              <a:rPr lang="en-IE" b="1" dirty="0"/>
              <a:t>Where 123 come from- look deeper</a:t>
            </a:r>
          </a:p>
        </p:txBody>
      </p:sp>
    </p:spTree>
    <p:extLst>
      <p:ext uri="{BB962C8B-B14F-4D97-AF65-F5344CB8AC3E}">
        <p14:creationId xmlns:p14="http://schemas.microsoft.com/office/powerpoint/2010/main" val="1423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B9F-C711-2DAC-08F3-2875044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AB9A-40F4-F6D0-0D69-20182334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 </a:t>
            </a:r>
            <a:r>
              <a:rPr lang="en-IE" dirty="0" err="1"/>
              <a:t>observious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214E0-0528-722A-BD0B-40A6B780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30" y="1690688"/>
            <a:ext cx="5896811" cy="44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73F2D-866D-B536-8337-9830DE93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744D-9DCD-2751-8B44-14B88CBB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829" y="320040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57DD3-0E3D-FD93-3918-D6D5C012047D}"/>
              </a:ext>
            </a:extLst>
          </p:cNvPr>
          <p:cNvGrpSpPr/>
          <p:nvPr/>
        </p:nvGrpSpPr>
        <p:grpSpPr>
          <a:xfrm>
            <a:off x="2887088" y="2705777"/>
            <a:ext cx="254520" cy="491400"/>
            <a:chOff x="2887088" y="2705777"/>
            <a:chExt cx="25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14:cNvPr>
                <p14:cNvContentPartPr/>
                <p14:nvPr/>
              </p14:nvContentPartPr>
              <p14:xfrm>
                <a:off x="2898248" y="2772737"/>
                <a:ext cx="243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769FF6-A52E-246F-FB3A-FE1A2BC580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2128" y="2766617"/>
                  <a:ext cx="255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14:cNvPr>
                <p14:cNvContentPartPr/>
                <p14:nvPr/>
              </p14:nvContentPartPr>
              <p14:xfrm>
                <a:off x="2962328" y="3010337"/>
                <a:ext cx="11232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6BEE8E-FAE7-D4F0-1479-4A1DC041A2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6208" y="3004217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14:cNvPr>
                <p14:cNvContentPartPr/>
                <p14:nvPr/>
              </p14:nvContentPartPr>
              <p14:xfrm>
                <a:off x="2887088" y="2705777"/>
                <a:ext cx="86040" cy="49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C7B350-69AF-0B7A-4F36-0AEF3B5507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0968" y="2699657"/>
                  <a:ext cx="9828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67622-757C-56A0-EF42-D07B6AABBDB1}"/>
              </a:ext>
            </a:extLst>
          </p:cNvPr>
          <p:cNvGrpSpPr/>
          <p:nvPr/>
        </p:nvGrpSpPr>
        <p:grpSpPr>
          <a:xfrm>
            <a:off x="3549488" y="2785697"/>
            <a:ext cx="195480" cy="441720"/>
            <a:chOff x="3549488" y="2785697"/>
            <a:chExt cx="195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14:cNvPr>
                <p14:cNvContentPartPr/>
                <p14:nvPr/>
              </p14:nvContentPartPr>
              <p14:xfrm>
                <a:off x="3662888" y="2787857"/>
                <a:ext cx="82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D1042-1C04-F8BD-C090-5D121043DD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768" y="2781737"/>
                  <a:ext cx="943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14:cNvPr>
                <p14:cNvContentPartPr/>
                <p14:nvPr/>
              </p14:nvContentPartPr>
              <p14:xfrm>
                <a:off x="3588008" y="3009977"/>
                <a:ext cx="1548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E4C3CC-A33C-638C-8511-2671DDDD6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1888" y="3003857"/>
                  <a:ext cx="167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14:cNvPr>
                <p14:cNvContentPartPr/>
                <p14:nvPr/>
              </p14:nvContentPartPr>
              <p14:xfrm>
                <a:off x="3549488" y="2785697"/>
                <a:ext cx="70920" cy="44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33702C-A09E-3499-34A5-0AE4B063A0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3368" y="2779577"/>
                  <a:ext cx="83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21910-0337-E2C6-AE79-92F41B415370}"/>
              </a:ext>
            </a:extLst>
          </p:cNvPr>
          <p:cNvGrpSpPr/>
          <p:nvPr/>
        </p:nvGrpSpPr>
        <p:grpSpPr>
          <a:xfrm>
            <a:off x="4149248" y="2914217"/>
            <a:ext cx="112680" cy="138600"/>
            <a:chOff x="4149248" y="2914217"/>
            <a:chExt cx="1126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14:cNvPr>
                <p14:cNvContentPartPr/>
                <p14:nvPr/>
              </p14:nvContentPartPr>
              <p14:xfrm>
                <a:off x="4149248" y="2914217"/>
                <a:ext cx="648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4C4D9B-7586-0075-5CDB-F9C75893A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128" y="2908097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14:cNvPr>
                <p14:cNvContentPartPr/>
                <p14:nvPr/>
              </p14:nvContentPartPr>
              <p14:xfrm>
                <a:off x="4261568" y="2914217"/>
                <a:ext cx="36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C9369A-1972-AB95-ADFB-79F66F8AC6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5448" y="2908097"/>
                  <a:ext cx="126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2E1111-46AB-3F68-F818-141196E2BF7F}"/>
              </a:ext>
            </a:extLst>
          </p:cNvPr>
          <p:cNvGrpSpPr/>
          <p:nvPr/>
        </p:nvGrpSpPr>
        <p:grpSpPr>
          <a:xfrm>
            <a:off x="8550248" y="2764457"/>
            <a:ext cx="138960" cy="278280"/>
            <a:chOff x="8550248" y="2764457"/>
            <a:chExt cx="138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14:cNvPr>
                <p14:cNvContentPartPr/>
                <p14:nvPr/>
              </p14:nvContentPartPr>
              <p14:xfrm>
                <a:off x="8550248" y="2764457"/>
                <a:ext cx="3276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7A2722-4719-254F-415E-2372520D32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128" y="2758337"/>
                  <a:ext cx="45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14:cNvPr>
                <p14:cNvContentPartPr/>
                <p14:nvPr/>
              </p14:nvContentPartPr>
              <p14:xfrm>
                <a:off x="8667968" y="2860577"/>
                <a:ext cx="2124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7399E9-17E5-810D-89A3-2AE4F8604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1848" y="2854457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7CC09-F769-859E-2B45-09D436A4E2B3}"/>
              </a:ext>
            </a:extLst>
          </p:cNvPr>
          <p:cNvGrpSpPr/>
          <p:nvPr/>
        </p:nvGrpSpPr>
        <p:grpSpPr>
          <a:xfrm>
            <a:off x="9352328" y="2785697"/>
            <a:ext cx="150120" cy="272520"/>
            <a:chOff x="9352328" y="2785697"/>
            <a:chExt cx="1501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14:cNvPr>
                <p14:cNvContentPartPr/>
                <p14:nvPr/>
              </p14:nvContentPartPr>
              <p14:xfrm>
                <a:off x="9352328" y="2807297"/>
                <a:ext cx="1404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1FDB7-6DE6-4F33-F862-9F6634DCB6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46208" y="2801177"/>
                  <a:ext cx="26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14:cNvPr>
                <p14:cNvContentPartPr/>
                <p14:nvPr/>
              </p14:nvContentPartPr>
              <p14:xfrm>
                <a:off x="9454208" y="2785697"/>
                <a:ext cx="48240" cy="27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10E6AB-AB82-4699-FED4-2157FF22E3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48088" y="2779577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14:cNvPr>
              <p14:cNvContentPartPr/>
              <p14:nvPr/>
            </p14:nvContentPartPr>
            <p14:xfrm>
              <a:off x="9839048" y="2721617"/>
              <a:ext cx="70200" cy="36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526532-86AE-750A-EF55-3D20BCF1DD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32928" y="2715497"/>
                <a:ext cx="824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14:cNvPr>
              <p14:cNvContentPartPr/>
              <p14:nvPr/>
            </p14:nvContentPartPr>
            <p14:xfrm>
              <a:off x="9908528" y="2716217"/>
              <a:ext cx="203040" cy="48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30801F-C52F-3C9E-2946-B2F2A97A1C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408" y="2710097"/>
                <a:ext cx="21528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9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Overall BCP lower than FDI!!!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But higher between </a:t>
            </a:r>
            <a:r>
              <a:rPr lang="en-US" sz="2200" b="1"/>
              <a:t>1.5 and 2 (mainly from wrong trials)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E3515-DB84-AFCA-3969-F573268D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333280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F8D3B4-E178-EAA5-A74A-92855F29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6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EC01-C064-9179-2EEB-5D8246B70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5369882"/>
            <a:ext cx="9144000" cy="12329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sz="3200" dirty="0"/>
              <a:t>All analysis Exclude invalided trials when </a:t>
            </a:r>
            <a:r>
              <a:rPr lang="en-IE" sz="3200" b="1" dirty="0"/>
              <a:t>too early and wrong muscle</a:t>
            </a:r>
            <a:br>
              <a:rPr lang="en-IE" sz="3200" b="1" dirty="0"/>
            </a:br>
            <a:r>
              <a:rPr lang="en-IE" sz="3200" b="1" dirty="0"/>
              <a:t>CPP channel: 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F8BC8-0389-C94A-6380-B366C27B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87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3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174F5-7776-9F74-8FD3-85D44342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5460" y="68712"/>
            <a:ext cx="5236041" cy="392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384F-EC1F-74A4-A239-4D68323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" y="68712"/>
            <a:ext cx="5236041" cy="3927031"/>
          </a:xfrm>
          <a:prstGeom prst="rect">
            <a:avLst/>
          </a:pr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contrast/ </a:t>
            </a:r>
            <a:r>
              <a:rPr lang="en-US" altLang="zh-CN" sz="2000" dirty="0"/>
              <a:t>slightly from low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92C6F3-8857-E9D2-83E7-AB7C5D6560A7}"/>
              </a:ext>
            </a:extLst>
          </p:cNvPr>
          <p:cNvGrpSpPr/>
          <p:nvPr/>
        </p:nvGrpSpPr>
        <p:grpSpPr>
          <a:xfrm>
            <a:off x="2726888" y="2159657"/>
            <a:ext cx="295920" cy="736200"/>
            <a:chOff x="2726888" y="2159657"/>
            <a:chExt cx="29592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14:cNvPr>
                <p14:cNvContentPartPr/>
                <p14:nvPr/>
              </p14:nvContentPartPr>
              <p14:xfrm>
                <a:off x="2726888" y="2159657"/>
                <a:ext cx="20844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C47CCF-DC5E-B0E5-3B95-0A2AFDF4B5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0768" y="2153537"/>
                  <a:ext cx="22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14:cNvPr>
                <p14:cNvContentPartPr/>
                <p14:nvPr/>
              </p14:nvContentPartPr>
              <p14:xfrm>
                <a:off x="2753528" y="2331017"/>
                <a:ext cx="269280" cy="9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1EA7-A564-D27E-5F3F-5B1B4EACE2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408" y="2324897"/>
                  <a:ext cx="28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14:cNvPr>
                <p14:cNvContentPartPr/>
                <p14:nvPr/>
              </p14:nvContentPartPr>
              <p14:xfrm>
                <a:off x="2758928" y="2240297"/>
                <a:ext cx="54000" cy="65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04CD92-1553-B576-D017-933B46B28E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2808" y="2234177"/>
                  <a:ext cx="6624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7320F-B547-0AE5-C947-B0F96ED952BB}"/>
              </a:ext>
            </a:extLst>
          </p:cNvPr>
          <p:cNvGrpSpPr/>
          <p:nvPr/>
        </p:nvGrpSpPr>
        <p:grpSpPr>
          <a:xfrm>
            <a:off x="3486488" y="2534417"/>
            <a:ext cx="189360" cy="345240"/>
            <a:chOff x="3486488" y="2534417"/>
            <a:chExt cx="189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14:cNvPr>
                <p14:cNvContentPartPr/>
                <p14:nvPr/>
              </p14:nvContentPartPr>
              <p14:xfrm>
                <a:off x="3486488" y="2534417"/>
                <a:ext cx="7200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8F924E-ADAA-0999-541B-716F031A1F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0368" y="2528297"/>
                  <a:ext cx="84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14:cNvPr>
                <p14:cNvContentPartPr/>
                <p14:nvPr/>
              </p14:nvContentPartPr>
              <p14:xfrm>
                <a:off x="3635888" y="2539817"/>
                <a:ext cx="39960" cy="29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4AF9B0-CCD1-AC9D-4E55-64D1003E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9768" y="2533697"/>
                  <a:ext cx="522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0BC5F7-4C06-9BA3-6909-ACA1D179745D}"/>
              </a:ext>
            </a:extLst>
          </p:cNvPr>
          <p:cNvGrpSpPr/>
          <p:nvPr/>
        </p:nvGrpSpPr>
        <p:grpSpPr>
          <a:xfrm>
            <a:off x="4069328" y="2523977"/>
            <a:ext cx="225360" cy="330840"/>
            <a:chOff x="4069328" y="2523977"/>
            <a:chExt cx="22536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14:cNvPr>
                <p14:cNvContentPartPr/>
                <p14:nvPr/>
              </p14:nvContentPartPr>
              <p14:xfrm>
                <a:off x="4069328" y="2577257"/>
                <a:ext cx="17640" cy="25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561470-FFDA-40B0-3230-F953CC3DF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3208" y="2571137"/>
                  <a:ext cx="2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14:cNvPr>
                <p14:cNvContentPartPr/>
                <p14:nvPr/>
              </p14:nvContentPartPr>
              <p14:xfrm>
                <a:off x="4202888" y="2523977"/>
                <a:ext cx="918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EC0DC2-F983-DBE6-4CCF-3549AD1A1E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6768" y="2517857"/>
                  <a:ext cx="10404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CC09F-9825-F808-29F4-A05B09113F40}"/>
              </a:ext>
            </a:extLst>
          </p:cNvPr>
          <p:cNvGrpSpPr/>
          <p:nvPr/>
        </p:nvGrpSpPr>
        <p:grpSpPr>
          <a:xfrm>
            <a:off x="9582008" y="2379257"/>
            <a:ext cx="113040" cy="310320"/>
            <a:chOff x="9582008" y="2379257"/>
            <a:chExt cx="1130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14:cNvPr>
                <p14:cNvContentPartPr/>
                <p14:nvPr/>
              </p14:nvContentPartPr>
              <p14:xfrm>
                <a:off x="9582008" y="2404097"/>
                <a:ext cx="118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DCDCF-B31B-A43E-7E4F-BEEF64AFC0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75888" y="2397977"/>
                  <a:ext cx="24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14:cNvPr>
                <p14:cNvContentPartPr/>
                <p14:nvPr/>
              </p14:nvContentPartPr>
              <p14:xfrm>
                <a:off x="9677408" y="2379257"/>
                <a:ext cx="1764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32A5DA-DD43-28D2-9D4C-A6713D8CF2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71288" y="2373137"/>
                  <a:ext cx="29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10958-B6A1-4898-BCC9-975FF83BF05D}"/>
              </a:ext>
            </a:extLst>
          </p:cNvPr>
          <p:cNvGrpSpPr/>
          <p:nvPr/>
        </p:nvGrpSpPr>
        <p:grpSpPr>
          <a:xfrm>
            <a:off x="8405888" y="2198537"/>
            <a:ext cx="223560" cy="380160"/>
            <a:chOff x="8405888" y="2198537"/>
            <a:chExt cx="223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14:cNvPr>
                <p14:cNvContentPartPr/>
                <p14:nvPr/>
              </p14:nvContentPartPr>
              <p14:xfrm>
                <a:off x="8405888" y="2379617"/>
                <a:ext cx="223560" cy="27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10F2BF7-BBEA-5A88-832C-2E8A85A94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9768" y="2373497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14:cNvPr>
                <p14:cNvContentPartPr/>
                <p14:nvPr/>
              </p14:nvContentPartPr>
              <p14:xfrm>
                <a:off x="8520008" y="2198537"/>
                <a:ext cx="89640" cy="38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94EFB-6511-6E31-EC87-B6647E7391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3888" y="2192417"/>
                  <a:ext cx="101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98351-1927-9118-C6C8-37FCE17C572B}"/>
              </a:ext>
            </a:extLst>
          </p:cNvPr>
          <p:cNvGrpSpPr/>
          <p:nvPr/>
        </p:nvGrpSpPr>
        <p:grpSpPr>
          <a:xfrm>
            <a:off x="9036608" y="2130497"/>
            <a:ext cx="167040" cy="583200"/>
            <a:chOff x="9036608" y="2130497"/>
            <a:chExt cx="16704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14:cNvPr>
                <p14:cNvContentPartPr/>
                <p14:nvPr/>
              </p14:nvContentPartPr>
              <p14:xfrm>
                <a:off x="9036608" y="2130497"/>
                <a:ext cx="150840" cy="1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A276EB-117F-18FF-60C9-2903AE342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0488" y="2124377"/>
                  <a:ext cx="163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14:cNvPr>
                <p14:cNvContentPartPr/>
                <p14:nvPr/>
              </p14:nvContentPartPr>
              <p14:xfrm>
                <a:off x="9053168" y="2353697"/>
                <a:ext cx="150480" cy="4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683420-D6F7-2DCE-8249-E23620493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47048" y="2347577"/>
                  <a:ext cx="162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14:cNvPr>
                <p14:cNvContentPartPr/>
                <p14:nvPr/>
              </p14:nvContentPartPr>
              <p14:xfrm>
                <a:off x="9052808" y="2197457"/>
                <a:ext cx="56160" cy="516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B9B298-E477-F0FE-CE95-F63E8F4059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688" y="2191337"/>
                  <a:ext cx="684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3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(0 800</a:t>
            </a:r>
            <a:r>
              <a:rPr lang="en-US" sz="2000" dirty="0"/>
              <a:t>) mainly comes from high contrast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higher FDI in period </a:t>
            </a:r>
            <a:r>
              <a:rPr lang="en-US" sz="2000" b="1" dirty="0"/>
              <a:t>(800 1500</a:t>
            </a:r>
            <a:r>
              <a:rPr lang="en-US" sz="2000" dirty="0"/>
              <a:t>) mainly come from low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8443C-AD33-227B-FE41-DFCE3C72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6231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D34E32-2FE1-2E3D-2D57-E00854BA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89" y="2510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4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BD159-A1D2-DECD-1008-0274BF26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2DAF5-3D7F-0F50-75FE-6E81E53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57DB75-87E4-36D8-9DA2-EA9A1FD9380D}"/>
              </a:ext>
            </a:extLst>
          </p:cNvPr>
          <p:cNvGrpSpPr/>
          <p:nvPr/>
        </p:nvGrpSpPr>
        <p:grpSpPr>
          <a:xfrm>
            <a:off x="3627248" y="2481137"/>
            <a:ext cx="222840" cy="331560"/>
            <a:chOff x="3627248" y="2481137"/>
            <a:chExt cx="22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14:cNvPr>
                <p14:cNvContentPartPr/>
                <p14:nvPr/>
              </p14:nvContentPartPr>
              <p14:xfrm>
                <a:off x="3627248" y="2481137"/>
                <a:ext cx="7344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7D267DE-4965-FC75-6557-F5ED97A2E1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1128" y="2475017"/>
                  <a:ext cx="8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14:cNvPr>
                <p14:cNvContentPartPr/>
                <p14:nvPr/>
              </p14:nvContentPartPr>
              <p14:xfrm>
                <a:off x="3639848" y="2490497"/>
                <a:ext cx="2102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2BF49-24A0-571E-4BDC-6E0387D1D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3728" y="2484377"/>
                  <a:ext cx="2224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456839-9149-D697-7502-2BB7CF5FA259}"/>
              </a:ext>
            </a:extLst>
          </p:cNvPr>
          <p:cNvGrpSpPr/>
          <p:nvPr/>
        </p:nvGrpSpPr>
        <p:grpSpPr>
          <a:xfrm>
            <a:off x="4085168" y="2550617"/>
            <a:ext cx="198720" cy="384480"/>
            <a:chOff x="4085168" y="2550617"/>
            <a:chExt cx="19872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14:cNvPr>
                <p14:cNvContentPartPr/>
                <p14:nvPr/>
              </p14:nvContentPartPr>
              <p14:xfrm>
                <a:off x="4085168" y="2550617"/>
                <a:ext cx="3852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957962-2094-AE07-3751-1079B1371B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79048" y="2544497"/>
                  <a:ext cx="5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14:cNvPr>
                <p14:cNvContentPartPr/>
                <p14:nvPr/>
              </p14:nvContentPartPr>
              <p14:xfrm>
                <a:off x="4131608" y="2596337"/>
                <a:ext cx="152280" cy="33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316607-4C21-5910-7094-73B841FD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488" y="2590217"/>
                  <a:ext cx="16452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14:cNvPr>
              <p14:cNvContentPartPr/>
              <p14:nvPr/>
            </p14:nvContentPartPr>
            <p14:xfrm>
              <a:off x="9947048" y="2432897"/>
              <a:ext cx="25920" cy="47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4D4938-A0B2-2571-7029-DC8935613C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40928" y="2426777"/>
                <a:ext cx="381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14:cNvPr>
              <p14:cNvContentPartPr/>
              <p14:nvPr/>
            </p14:nvContentPartPr>
            <p14:xfrm>
              <a:off x="9988088" y="2513177"/>
              <a:ext cx="183240" cy="60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820B7F-9828-B35F-78A9-3F663125B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1968" y="2507057"/>
                <a:ext cx="195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14:cNvPr>
              <p14:cNvContentPartPr/>
              <p14:nvPr/>
            </p14:nvContentPartPr>
            <p14:xfrm>
              <a:off x="3566408" y="2384657"/>
              <a:ext cx="451080" cy="70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58843D-B07F-BEDC-0D94-38C2AAFDDE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0288" y="2378537"/>
                <a:ext cx="46332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3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AB946-DD1E-776E-90E0-000E41E8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altLang="zh-CN" sz="3800" b="1"/>
              <a:t>wrong</a:t>
            </a:r>
            <a:r>
              <a:rPr lang="en-US" sz="3800"/>
              <a:t> high(0.14 left) low (0.07 right)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D561-E2AE-D7AE-7E1F-EBB4554393B9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Among </a:t>
            </a:r>
            <a:r>
              <a:rPr lang="en-US" sz="2200" b="1"/>
              <a:t>wrong</a:t>
            </a:r>
            <a:r>
              <a:rPr lang="en-US" sz="2200"/>
              <a:t> trials (192trial vs 197 trial? Still available?)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higher in ‘high’ after evidence finish (less Com?)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F5C6F-564E-CC7A-C5F2-A25843DE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34" y="33788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3AD57-FB05-B30B-2752-32BF8FA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0" y="3332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cue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54234A-61E4-002C-6264-8A5159BA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123240"/>
            <a:ext cx="9796379" cy="4977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09112-F05C-C322-25A5-5E48B67CB976}"/>
              </a:ext>
            </a:extLst>
          </p:cNvPr>
          <p:cNvCxnSpPr/>
          <p:nvPr/>
        </p:nvCxnSpPr>
        <p:spPr>
          <a:xfrm>
            <a:off x="1138989" y="3850105"/>
            <a:ext cx="89514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A61C4-3ECA-A921-74B6-0CC721706984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more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0495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cue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665E-4049-938A-B428-F7830FCF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057E-8734-2C46-F9DA-4ECF0595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" y="-215573"/>
            <a:ext cx="10646288" cy="54090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41254-7FC0-D7BB-38F8-D4DCB68EE29D}"/>
              </a:ext>
            </a:extLst>
          </p:cNvPr>
          <p:cNvCxnSpPr/>
          <p:nvPr/>
        </p:nvCxnSpPr>
        <p:spPr>
          <a:xfrm>
            <a:off x="1593516" y="3828716"/>
            <a:ext cx="97602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0B470-0FB4-C548-546A-1DA6CABC55C9}"/>
              </a:ext>
            </a:extLst>
          </p:cNvPr>
          <p:cNvSpPr txBox="1"/>
          <p:nvPr/>
        </p:nvSpPr>
        <p:spPr>
          <a:xfrm>
            <a:off x="6399464" y="5797561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Slightly less CPP</a:t>
            </a:r>
          </a:p>
          <a:p>
            <a:r>
              <a:rPr lang="en-IE" dirty="0"/>
              <a:t>Not moving</a:t>
            </a:r>
          </a:p>
        </p:txBody>
      </p:sp>
    </p:spTree>
    <p:extLst>
      <p:ext uri="{BB962C8B-B14F-4D97-AF65-F5344CB8AC3E}">
        <p14:creationId xmlns:p14="http://schemas.microsoft.com/office/powerpoint/2010/main" val="236800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(-600:750) pre evidence</a:t>
            </a:r>
          </a:p>
        </p:txBody>
      </p:sp>
      <p:pic>
        <p:nvPicPr>
          <p:cNvPr id="21" name="Picture 20" descr="A group of images of a green circle&#10;&#10;Description automatically generated with medium confidence">
            <a:extLst>
              <a:ext uri="{FF2B5EF4-FFF2-40B4-BE49-F238E27FC236}">
                <a16:creationId xmlns:a16="http://schemas.microsoft.com/office/drawing/2014/main" id="{73339368-B994-A613-251E-8C6441AE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" b="890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9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BB03-AD82-9D7D-9D65-79437BED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BCP (-600:750) pre evidence</a:t>
            </a:r>
          </a:p>
        </p:txBody>
      </p:sp>
      <p:pic>
        <p:nvPicPr>
          <p:cNvPr id="14" name="Content Placeholder 13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9B362D6-2F44-27B9-ED63-E20AE68E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4" b="8303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78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 err="1"/>
              <a:t>RL_bb</a:t>
            </a:r>
            <a:r>
              <a:rPr lang="en-IE" sz="3700" dirty="0"/>
              <a:t> </a:t>
            </a:r>
            <a:br>
              <a:rPr lang="en-IE" sz="3700" dirty="0"/>
            </a:br>
            <a:r>
              <a:rPr lang="en-IE" sz="3700" dirty="0"/>
              <a:t>pre-</a:t>
            </a:r>
            <a:r>
              <a:rPr lang="en-US" altLang="zh-CN" sz="3700" b="1" dirty="0"/>
              <a:t>Feedback</a:t>
            </a:r>
            <a:r>
              <a:rPr lang="en-IE" sz="3700" dirty="0"/>
              <a:t> -188ms (FB)</a:t>
            </a:r>
            <a:br>
              <a:rPr lang="en-IE" sz="3700" dirty="0"/>
            </a:br>
            <a:r>
              <a:rPr lang="en-US" altLang="zh-CN" sz="3700" dirty="0" err="1">
                <a:highlight>
                  <a:srgbClr val="FFFF00"/>
                </a:highlight>
              </a:rPr>
              <a:t>pre_cue</a:t>
            </a:r>
            <a:r>
              <a:rPr lang="en-US" altLang="zh-CN" sz="3700" dirty="0">
                <a:highlight>
                  <a:srgbClr val="FFFF00"/>
                </a:highlight>
              </a:rPr>
              <a:t> </a:t>
            </a:r>
            <a:r>
              <a:rPr lang="en-IE" sz="3700" dirty="0">
                <a:highlight>
                  <a:srgbClr val="FFFF00"/>
                </a:highlight>
              </a:rPr>
              <a:t>-188ms (used now)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54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       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Correct is much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  <a:r>
              <a:rPr lang="zh-CN" altLang="en-US" sz="2000" b="1" dirty="0">
                <a:solidFill>
                  <a:srgbClr val="FFFFFF"/>
                </a:solidFill>
              </a:rPr>
              <a:t>； </a:t>
            </a:r>
            <a:r>
              <a:rPr lang="en-US" altLang="zh-CN" sz="2000" b="1" dirty="0">
                <a:solidFill>
                  <a:srgbClr val="FFFFFF"/>
                </a:solidFill>
              </a:rPr>
              <a:t>response </a:t>
            </a:r>
            <a:r>
              <a:rPr lang="en-IE" altLang="zh-CN" sz="2000" b="1" dirty="0">
                <a:solidFill>
                  <a:srgbClr val="FFFFFF"/>
                </a:solidFill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en-IE" altLang="zh-CN" sz="2000" b="1" dirty="0">
                <a:solidFill>
                  <a:srgbClr val="FFFFFF"/>
                </a:solidFill>
              </a:rPr>
              <a:t>200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After wrong higher (post EMG) because of surprise?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 EVOFF depolarization??</a:t>
            </a: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4F17F-547C-EA00-326E-4174B58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04" y="1401374"/>
            <a:ext cx="5407002" cy="405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6EE5F-DECF-821B-01B0-485ED59C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7319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AE2E-037D-B20B-29FE-C7C7EA5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E" sz="3700" dirty="0"/>
              <a:t>SL pre-</a:t>
            </a:r>
            <a:r>
              <a:rPr lang="en-IE" sz="3700" b="1" dirty="0"/>
              <a:t>cue</a:t>
            </a:r>
            <a:r>
              <a:rPr lang="en-IE" sz="3700" dirty="0"/>
              <a:t> -188ms (CW / HL)</a:t>
            </a:r>
            <a:br>
              <a:rPr lang="en-IE" sz="3700" dirty="0"/>
            </a:br>
            <a:r>
              <a:rPr lang="en-IE" sz="3700" dirty="0"/>
              <a:t>SL pre-</a:t>
            </a:r>
            <a:r>
              <a:rPr lang="en-IE" sz="3700" b="1" dirty="0"/>
              <a:t>evidence</a:t>
            </a:r>
            <a:r>
              <a:rPr lang="en-IE" sz="3700" dirty="0"/>
              <a:t> -188ms (FB)</a:t>
            </a:r>
            <a:br>
              <a:rPr lang="en-IE" sz="3700" dirty="0"/>
            </a:br>
            <a:endParaRPr lang="en-IE" sz="3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D8C11-AF42-A447-CE37-290BE38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423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81BE758-818F-5837-20DA-428684FC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0396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4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correct (-750:600) see -300(CPP) post EVOFF depolarization??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236258-C877-0919-82E3-51BAA45E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5" y="5555"/>
            <a:ext cx="10159651" cy="516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74558-6985-C00E-9920-4C62608D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(-750:600) see -300 no CPP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6E066D-370A-59E3-D382-3A6124B7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vs low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</a:t>
            </a:r>
            <a:r>
              <a:rPr lang="en-US" altLang="zh-CN" sz="3200" dirty="0">
                <a:solidFill>
                  <a:srgbClr val="FFFFFF"/>
                </a:solidFill>
              </a:rPr>
              <a:t>cue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observes diff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has slightly higher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Peak before response and drop?? (drop 300ms before </a:t>
            </a:r>
            <a:r>
              <a:rPr lang="en-US" sz="2000" b="1" dirty="0" err="1">
                <a:solidFill>
                  <a:srgbClr val="FFFFFF"/>
                </a:solidFill>
              </a:rPr>
              <a:t>EVoff</a:t>
            </a:r>
            <a:r>
              <a:rPr lang="en-US" sz="2000" b="1" dirty="0">
                <a:solidFill>
                  <a:srgbClr val="FFFFFF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Similar scalp plot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497F0-DE11-6A5F-2968-425861FD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46" y="11696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23288-83A0-9574-DADA-E09618FA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high (-750:600) see -300(CPP)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62C05-3E5C-3782-C9A4-364DE9A8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b="8735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A94259-4EEF-D4D7-7454-32E43FC6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5" y="-1037845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BA99-5833-513E-3612-4FA10978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30" y="-1000907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low (-750:600) see -300( smaller CPP)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9994A-9771-FFCB-26BD-A0634683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1" b="8146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A53-894B-8E72-AA9F-5444888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5" y="-1000907"/>
            <a:ext cx="12192000" cy="619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8CDA-34DC-55AA-9306-135D75B1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" y="-1000908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834566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FDI vs BCP correct</a:t>
            </a:r>
            <a:b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(-188 before cue)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Same amplitude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BCP ~=40ms faster!!!!!!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(scalp plot) -300 and 150 300 patten?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46DD8-5A18-1AD9-4116-EFAAE376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16" y="127635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65708-2DD8-84DD-244F-2063EAB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15479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FDI (-750:600) see -300(CPP higher)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5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D7625-664C-7D2A-27CD-40877A1D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" y="-1000908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14:cNvPr>
              <p14:cNvContentPartPr/>
              <p14:nvPr/>
            </p14:nvContentPartPr>
            <p14:xfrm>
              <a:off x="5668527" y="3114854"/>
              <a:ext cx="1253880" cy="458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270549-E70A-F9C3-69DC-4BFBC3F8B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527" y="3105854"/>
                <a:ext cx="12715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BC9-28C9-BDA4-D14F-1AC356D7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847521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BCP (-750:600) see -300(CPP) motor area more </a:t>
            </a:r>
            <a:r>
              <a:rPr lang="en-US" sz="3200" dirty="0" err="1"/>
              <a:t>concertanted</a:t>
            </a:r>
            <a:endParaRPr lang="en-US" sz="3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D61E9F-30B4-4F5C-A9FB-8EDCBEF3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998" y="-1000907"/>
            <a:ext cx="12192000" cy="619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D9BEF-A696-0EBA-1BAA-31402609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11" y="-1348281"/>
            <a:ext cx="12192000" cy="6194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14:cNvPr>
              <p14:cNvContentPartPr/>
              <p14:nvPr/>
            </p14:nvContentPartPr>
            <p14:xfrm>
              <a:off x="5698499" y="2838458"/>
              <a:ext cx="868320" cy="42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D04F3-E231-6A6D-A287-51A3EF41B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9859" y="2829458"/>
                <a:ext cx="8859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14:cNvPr>
              <p14:cNvContentPartPr/>
              <p14:nvPr/>
            </p14:nvContentPartPr>
            <p14:xfrm>
              <a:off x="5794619" y="2881298"/>
              <a:ext cx="797400" cy="11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F58450-5E76-9C27-1120-67B7D44D1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619" y="2872298"/>
                <a:ext cx="8150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406A-B24C-870B-E32C-3725FC2B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correct(L) wrong(R)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9EA4A-519D-58E3-CEF3-03D8D667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231BF1-31CD-A32A-3F0E-4B4A8DD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A479-821D-29E3-03B0-81B531F677F4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BCP faster  </a:t>
            </a:r>
            <a:r>
              <a:rPr lang="en-US" altLang="zh-CN" sz="2200" b="1" dirty="0"/>
              <a:t>acc</a:t>
            </a:r>
            <a:r>
              <a:rPr lang="en-US" sz="2200" b="1" dirty="0"/>
              <a:t> in correct(L) and wrong!!!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BCP lower peak in wrong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5342A-4670-DF33-6EC7-94D796AEA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30116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71F22-05DC-578A-89FF-1E38EBC75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70" y="161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FDI vs BCP </a:t>
            </a:r>
            <a:r>
              <a:rPr lang="en-US" sz="3800" b="1"/>
              <a:t>correct</a:t>
            </a:r>
            <a:r>
              <a:rPr lang="en-US" sz="3800"/>
              <a:t> high(0.14 left) low (0.07) right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</a:t>
            </a:r>
            <a:r>
              <a:rPr lang="en-US" sz="2000" b="1" dirty="0"/>
              <a:t>correct</a:t>
            </a:r>
            <a:r>
              <a:rPr lang="en-US" sz="2000" dirty="0"/>
              <a:t> trials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L: Same acc but </a:t>
            </a:r>
            <a:r>
              <a:rPr lang="en-US" sz="2000" b="1" dirty="0"/>
              <a:t>BCP drops earlier </a:t>
            </a:r>
            <a:r>
              <a:rPr lang="en-US" sz="2000" dirty="0"/>
              <a:t>and lower peak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R: BCP earlier </a:t>
            </a:r>
            <a:r>
              <a:rPr lang="en-US" altLang="zh-CN" sz="2000" dirty="0"/>
              <a:t>acc (40ms); high peak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C55E-0EB9-1437-0AD0-4C58FC3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219933"/>
            <a:ext cx="5334000" cy="400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20221-8204-F699-209F-36AF680C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50" y="219933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EFF0C-D281-8CA6-DBEA-AC16688FB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4" y="28784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67797-CCF8-D08F-270D-27AD10B6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323" y="2199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</a:t>
            </a:r>
            <a:r>
              <a:rPr lang="en-US" altLang="zh-CN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SL_b</a:t>
            </a:r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response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9CEC8-E7B4-38ED-2F8F-B9487777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59" y="1143000"/>
            <a:ext cx="6706541" cy="5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5C2F0-C1D3-0603-37B8-B5665A4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/>
              <a:t>FDI vs BCP </a:t>
            </a:r>
            <a:r>
              <a:rPr lang="en-US" sz="3800" b="1" dirty="0"/>
              <a:t>wrong</a:t>
            </a:r>
            <a:r>
              <a:rPr lang="en-US" sz="3800" dirty="0"/>
              <a:t> high(0.14 left) low (0.07)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E2D54-67DD-CFA9-4DAC-A8DE6CBF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5" y="320040"/>
            <a:ext cx="5236041" cy="392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8E3C1-808F-3D7B-6430-C1E1357C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55" y="320040"/>
            <a:ext cx="5236041" cy="3927031"/>
          </a:xfrm>
          <a:prstGeom prst="rect">
            <a:avLst/>
          </a:pr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8135-EAD8-8D5D-890B-41D94D7A4632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Among </a:t>
            </a:r>
            <a:r>
              <a:rPr lang="en-US" sz="2200" b="1" dirty="0"/>
              <a:t>wrong</a:t>
            </a:r>
            <a:r>
              <a:rPr lang="en-US" sz="2200" dirty="0"/>
              <a:t> trials 200:200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L: BCP earlier and higher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R: FDI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7131-A6E3-28F7-0920-E29C34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51" y="24657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BE35E-5F58-CD54-2FF2-399BCEB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32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b="1" dirty="0"/>
              <a:t>SL -188 pre cue</a:t>
            </a:r>
          </a:p>
          <a:p>
            <a:r>
              <a:rPr lang="en-IE" dirty="0"/>
              <a:t>RL -</a:t>
            </a:r>
            <a:r>
              <a:rPr lang="en-IE" sz="2800" dirty="0"/>
              <a:t> 188 pre cue</a:t>
            </a:r>
          </a:p>
          <a:p>
            <a:endParaRPr lang="en-IE" dirty="0"/>
          </a:p>
          <a:p>
            <a:r>
              <a:rPr lang="en-US" altLang="zh-CN" dirty="0"/>
              <a:t>What’s the time of the scalp plot ( why 750ms)?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4663363" y="4318000"/>
            <a:ext cx="7190202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correct-wrong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Right response larger amplitude</a:t>
            </a:r>
          </a:p>
          <a:p>
            <a:r>
              <a:rPr lang="en-IE" sz="2200" dirty="0"/>
              <a:t>Correct larger than wrong</a:t>
            </a:r>
          </a:p>
          <a:p>
            <a:r>
              <a:rPr lang="en-IE" sz="2200" b="1" dirty="0"/>
              <a:t>Start 300ms after stimuli</a:t>
            </a:r>
          </a:p>
          <a:p>
            <a:r>
              <a:rPr lang="en-IE" sz="2200" b="1" dirty="0"/>
              <a:t>Right hand peaks faster </a:t>
            </a:r>
            <a:r>
              <a:rPr lang="en-IE" sz="2200" dirty="0"/>
              <a:t>and maintains longer</a:t>
            </a:r>
          </a:p>
          <a:p>
            <a:r>
              <a:rPr lang="en-IE" sz="2200" dirty="0"/>
              <a:t>Scalp plot not observes (CPP too strong)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93455-4F39-AFFD-8A6E-CDCD4E83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High-low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dirty="0"/>
              <a:t>High faster slop after 300ms</a:t>
            </a:r>
          </a:p>
          <a:p>
            <a:r>
              <a:rPr lang="en-IE" sz="2200" dirty="0"/>
              <a:t>High-right(blue) have a shorter maintain period</a:t>
            </a:r>
          </a:p>
          <a:p>
            <a:endParaRPr lang="en-IE" sz="2200" dirty="0"/>
          </a:p>
          <a:p>
            <a:r>
              <a:rPr lang="en-IE" sz="2200" dirty="0"/>
              <a:t>We know there’s diff  between correct vs wrong and high vs low, then check FDFI vs BCP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BEF27-7BC7-E548-ED18-26DA4C71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61" y="668316"/>
            <a:ext cx="7399472" cy="55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9310-3774-7B5E-4542-58C77EB4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IE" sz="3000" dirty="0"/>
              <a:t>Right-correct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281A5-E208-CAC1-2997-B6276C09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3" b="1248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CB8ED-5E43-DEB9-95DB-3B81A680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IE" sz="2400" dirty="0"/>
              <a:t> 600-900 motor area most </a:t>
            </a:r>
            <a:r>
              <a:rPr lang="en-IE" sz="2400" dirty="0" err="1"/>
              <a:t>observious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14:cNvPr>
              <p14:cNvContentPartPr/>
              <p14:nvPr/>
            </p14:nvContentPartPr>
            <p14:xfrm>
              <a:off x="4197488" y="3390137"/>
              <a:ext cx="407160" cy="26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40DB8-4C10-ECA5-3A45-2F915B49BF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8488" y="3381137"/>
                <a:ext cx="4248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96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22CB-9E49-15A5-90A3-FC76DC5B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(correct) time too la</a:t>
            </a:r>
            <a:r>
              <a:rPr lang="en-US" altLang="zh-CN" dirty="0" err="1"/>
              <a:t>te</a:t>
            </a:r>
            <a:r>
              <a:rPr lang="en-US" altLang="zh-CN" dirty="0"/>
              <a:t>(600ms?)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1C3F6-C4D9-19AD-AD47-BA040AC5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53480"/>
            <a:ext cx="9525000" cy="48393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378AB9-539D-4B39-2BF9-EAB2B5EBB5AC}"/>
                  </a:ext>
                </a:extLst>
              </p14:cNvPr>
              <p14:cNvContentPartPr/>
              <p14:nvPr/>
            </p14:nvContentPartPr>
            <p14:xfrm>
              <a:off x="3262000" y="4177240"/>
              <a:ext cx="7050600" cy="203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378AB9-539D-4B39-2BF9-EAB2B5EBB5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3360" y="4168240"/>
                <a:ext cx="7068240" cy="20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216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 fontScale="92500" lnSpcReduction="20000"/>
          </a:bodyPr>
          <a:lstStyle/>
          <a:p>
            <a:r>
              <a:rPr lang="en-IE" sz="2200" dirty="0"/>
              <a:t>In right: BCP is slightly higher and decrease slower than </a:t>
            </a:r>
            <a:r>
              <a:rPr lang="en-IE" sz="2200" dirty="0" err="1"/>
              <a:t>Fdi</a:t>
            </a:r>
            <a:endParaRPr lang="en-IE" sz="2200" dirty="0"/>
          </a:p>
          <a:p>
            <a:endParaRPr lang="en-IE" sz="2200" dirty="0"/>
          </a:p>
          <a:p>
            <a:r>
              <a:rPr lang="en-IE" sz="2200" b="1" dirty="0"/>
              <a:t>* in CPP plot </a:t>
            </a:r>
            <a:r>
              <a:rPr lang="en-IE" sz="2200" dirty="0"/>
              <a:t>BCP is 40ms faster than FDI, but here the build- up 300ms seems same</a:t>
            </a:r>
          </a:p>
          <a:p>
            <a:endParaRPr lang="en-IE" sz="2200" dirty="0"/>
          </a:p>
          <a:p>
            <a:r>
              <a:rPr lang="en-IE" sz="2200" dirty="0"/>
              <a:t>Try more precise sorting / C3,C4 location to make the diff more observes</a:t>
            </a:r>
          </a:p>
          <a:p>
            <a:r>
              <a:rPr lang="en-IE" sz="2200" dirty="0"/>
              <a:t>*want see diff in 0-1500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9CB24-E69A-AAEC-FEB5-4256917E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5" y="768737"/>
            <a:ext cx="6946160" cy="52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3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</a:t>
            </a:r>
            <a:r>
              <a:rPr lang="en-IE" sz="2200" dirty="0"/>
              <a:t>more observes in correct only trials</a:t>
            </a:r>
          </a:p>
          <a:p>
            <a:r>
              <a:rPr lang="en-IE" sz="2200" dirty="0"/>
              <a:t>*but not sure why </a:t>
            </a:r>
            <a:r>
              <a:rPr lang="en-IE" sz="2200" b="1" dirty="0"/>
              <a:t>no observes diff in left</a:t>
            </a:r>
            <a:r>
              <a:rPr lang="en-IE" sz="2200" dirty="0"/>
              <a:t> response (BCP slightly lower)</a:t>
            </a: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200" dirty="0"/>
              <a:t>Sorting more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5CA40-8E6E-1A82-C789-5AC35D50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63" y="903244"/>
            <a:ext cx="6735349" cy="50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5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3" y="533455"/>
            <a:ext cx="4801990" cy="1719072"/>
          </a:xfrm>
        </p:spPr>
        <p:txBody>
          <a:bodyPr anchor="b">
            <a:normAutofit/>
          </a:bodyPr>
          <a:lstStyle/>
          <a:p>
            <a:r>
              <a:rPr lang="en-IE" sz="3600" dirty="0"/>
              <a:t>LRP  FDI-BCP (Correct only+ only 0.14)</a:t>
            </a:r>
            <a:br>
              <a:rPr lang="en-IE" sz="3600" dirty="0"/>
            </a:br>
            <a:endParaRPr lang="en-IE" sz="3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20727" cy="3410712"/>
          </a:xfrm>
        </p:spPr>
        <p:txBody>
          <a:bodyPr anchor="t">
            <a:normAutofit/>
          </a:bodyPr>
          <a:lstStyle/>
          <a:p>
            <a:r>
              <a:rPr lang="en-IE" sz="2200" b="1" dirty="0"/>
              <a:t>BCP higher amplitude, deeper slop</a:t>
            </a:r>
          </a:p>
          <a:p>
            <a:endParaRPr lang="en-IE" sz="2200" dirty="0"/>
          </a:p>
          <a:p>
            <a:endParaRPr lang="en-IE" sz="2200" dirty="0"/>
          </a:p>
          <a:p>
            <a:endParaRPr lang="en-IE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704C-AC09-3D2D-D74E-E01DC3EC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6" y="704571"/>
            <a:ext cx="6936032" cy="5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B857B-72F3-0862-16B1-C007CE8E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br>
              <a:rPr lang="en-IE" sz="2800"/>
            </a:br>
            <a:endParaRPr lang="en-IE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C9867-EF8D-0943-E810-7F4660A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08" y="-46652"/>
            <a:ext cx="4366641" cy="3274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2D123-93DC-B6BC-AB3A-2F53598E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82" y="-56195"/>
            <a:ext cx="4413022" cy="330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FD71-905E-3E6E-BF2F-FA8FC104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4589"/>
            <a:ext cx="4334475" cy="325085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DF22F-3809-5101-9D75-8FA873EC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90404-2DF6-F1D7-42E2-866A95587631}"/>
              </a:ext>
            </a:extLst>
          </p:cNvPr>
          <p:cNvSpPr txBox="1"/>
          <p:nvPr/>
        </p:nvSpPr>
        <p:spPr>
          <a:xfrm>
            <a:off x="682432" y="46642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LRP  FDI-BCP (Correct only+ only 0.14)</a:t>
            </a:r>
            <a:br>
              <a:rPr lang="en-IE" sz="1800" dirty="0"/>
            </a:br>
            <a:r>
              <a:rPr lang="en-IE" sz="1800" b="1" dirty="0"/>
              <a:t>C3C4+(115 54) more FDI 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D19B22</a:t>
            </a:r>
            <a:r>
              <a:rPr lang="zh-CN" altLang="en-US" sz="1800" b="1" dirty="0"/>
              <a:t>）</a:t>
            </a:r>
            <a:br>
              <a:rPr lang="en-IE" sz="1800" b="1" dirty="0"/>
            </a:br>
            <a:r>
              <a:rPr lang="en-IE" sz="1800" dirty="0"/>
              <a:t>C3c4 </a:t>
            </a:r>
            <a:br>
              <a:rPr lang="en-IE" sz="1800" b="1" dirty="0"/>
            </a:br>
            <a:r>
              <a:rPr lang="en-IE" sz="1800" dirty="0"/>
              <a:t>C3C4-(110 52) more BCP</a:t>
            </a:r>
            <a:endParaRPr lang="en-I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D34994-0346-2522-1861-5ADFA32C8185}"/>
              </a:ext>
            </a:extLst>
          </p:cNvPr>
          <p:cNvSpPr txBox="1"/>
          <p:nvPr/>
        </p:nvSpPr>
        <p:spPr>
          <a:xfrm>
            <a:off x="6620042" y="4911519"/>
            <a:ext cx="380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diff of L &amp;R; (</a:t>
            </a:r>
            <a:r>
              <a:rPr lang="en-US" altLang="zh-CN" b="1" dirty="0"/>
              <a:t>norm. Muscle size/ fine control/ priority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C3C4+ is more symmetric </a:t>
            </a:r>
          </a:p>
          <a:p>
            <a:r>
              <a:rPr lang="en-US" dirty="0"/>
              <a:t>Use which location?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9297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00A-C40C-E026-BB8A-4C53742C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067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692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7BC9-8076-0170-9BF1-6BE77948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4096"/>
            <a:ext cx="10515600" cy="1325563"/>
          </a:xfrm>
        </p:spPr>
        <p:txBody>
          <a:bodyPr/>
          <a:lstStyle/>
          <a:p>
            <a:r>
              <a:rPr lang="en-IE" dirty="0"/>
              <a:t>FDI Vs BCP left –right (correct, 0.14)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BA6EC-AD79-E464-DF0D-A6D95FC44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82" r="8700"/>
          <a:stretch/>
        </p:blipFill>
        <p:spPr>
          <a:xfrm>
            <a:off x="227451" y="3832028"/>
            <a:ext cx="11050149" cy="255921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7A99F-9101-9E58-14F9-D6B22A42E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8338" r="7507" b="16263"/>
          <a:stretch/>
        </p:blipFill>
        <p:spPr>
          <a:xfrm>
            <a:off x="227451" y="1464076"/>
            <a:ext cx="11194528" cy="15618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E6693-2E5F-99A3-2AF0-A14485DDFC12}"/>
              </a:ext>
            </a:extLst>
          </p:cNvPr>
          <p:cNvSpPr txBox="1"/>
          <p:nvPr/>
        </p:nvSpPr>
        <p:spPr>
          <a:xfrm>
            <a:off x="546100" y="1854200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FDI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43BA5-D172-48B1-FFF6-36A6F53DF40D}"/>
              </a:ext>
            </a:extLst>
          </p:cNvPr>
          <p:cNvSpPr txBox="1"/>
          <p:nvPr/>
        </p:nvSpPr>
        <p:spPr>
          <a:xfrm>
            <a:off x="698500" y="5063724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BCP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0EE1FB-4407-07E6-34E0-4737AC388FA1}"/>
              </a:ext>
            </a:extLst>
          </p:cNvPr>
          <p:cNvCxnSpPr/>
          <p:nvPr/>
        </p:nvCxnSpPr>
        <p:spPr>
          <a:xfrm>
            <a:off x="4186990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37194-FC6C-6875-2054-DD7A98B329B1}"/>
              </a:ext>
            </a:extLst>
          </p:cNvPr>
          <p:cNvCxnSpPr/>
          <p:nvPr/>
        </p:nvCxnSpPr>
        <p:spPr>
          <a:xfrm>
            <a:off x="4515853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46FF6-E7AC-8988-0A25-FFC5EF8189DD}"/>
              </a:ext>
            </a:extLst>
          </p:cNvPr>
          <p:cNvCxnSpPr/>
          <p:nvPr/>
        </p:nvCxnSpPr>
        <p:spPr>
          <a:xfrm>
            <a:off x="6152147" y="1061467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DE41A7-DE64-4C28-0F10-96DD4F8AC5D8}"/>
              </a:ext>
            </a:extLst>
          </p:cNvPr>
          <p:cNvCxnSpPr/>
          <p:nvPr/>
        </p:nvCxnSpPr>
        <p:spPr>
          <a:xfrm>
            <a:off x="6481010" y="1056744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CD0C5-605E-5ADC-B981-4A564485BEB7}"/>
              </a:ext>
            </a:extLst>
          </p:cNvPr>
          <p:cNvCxnSpPr/>
          <p:nvPr/>
        </p:nvCxnSpPr>
        <p:spPr>
          <a:xfrm>
            <a:off x="8117304" y="93579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047A16-9C37-36AB-24CB-0C4801E594DE}"/>
              </a:ext>
            </a:extLst>
          </p:cNvPr>
          <p:cNvCxnSpPr/>
          <p:nvPr/>
        </p:nvCxnSpPr>
        <p:spPr>
          <a:xfrm>
            <a:off x="8459536" y="840670"/>
            <a:ext cx="48126" cy="555056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192546-5189-710A-28C8-094F02921DDA}"/>
              </a:ext>
            </a:extLst>
          </p:cNvPr>
          <p:cNvSpPr txBox="1"/>
          <p:nvPr/>
        </p:nvSpPr>
        <p:spPr>
          <a:xfrm>
            <a:off x="163763" y="6129943"/>
            <a:ext cx="366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BCP little close to the centra; higher amplitude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6595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1127760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LRP analysis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642-1ED6-9945-15B3-DFB7327F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 dirty="0"/>
              <a:t>SL -188 pre cue</a:t>
            </a:r>
          </a:p>
          <a:p>
            <a:r>
              <a:rPr lang="en-IE" sz="2200" b="1" dirty="0"/>
              <a:t>RL - 188 pre cue</a:t>
            </a:r>
          </a:p>
          <a:p>
            <a:endParaRPr lang="en-IE" sz="2200" b="1" dirty="0"/>
          </a:p>
        </p:txBody>
      </p:sp>
    </p:spTree>
    <p:extLst>
      <p:ext uri="{BB962C8B-B14F-4D97-AF65-F5344CB8AC3E}">
        <p14:creationId xmlns:p14="http://schemas.microsoft.com/office/powerpoint/2010/main" val="2084205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D768E-8413-C5CD-661C-E169FF44C023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Correct vs wrong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9F0D79-BF2A-6C67-7166-F55FD574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1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D4E-AF2C-8C23-3EFC-30AD25C3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Changed </a:t>
            </a:r>
            <a:r>
              <a:rPr lang="en-IE" dirty="0" err="1"/>
              <a:t>color</a:t>
            </a:r>
            <a:r>
              <a:rPr lang="en-IE" dirty="0"/>
              <a:t> limit (-450 before end of trial)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630D-5280-583F-3F69-30DFA24FF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50CC5-2D07-CB26-4226-E3B819AB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68" y="1515167"/>
            <a:ext cx="10336463" cy="52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5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959CA-04EC-76A1-70D1-47609343BB8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No</a:t>
            </a:r>
            <a:r>
              <a:rPr lang="en-US" altLang="zh-CN" sz="2200"/>
              <a:t> diff between high vs 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‘high’ higher amplitude than ‘low’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92B9A0-15FF-194D-32F5-0D386B2D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95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B860E-567B-CDC0-E6A9-1F39D131203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BCP always lower than FDI</a:t>
            </a:r>
            <a:endParaRPr lang="en-US" altLang="zh-CN" sz="2200" b="1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Right higher amplitude than left after -500-0.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23E26-6066-F841-203E-5AEDE14B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6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D64F-4BB2-E5FD-D6D5-EE6D3508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AB51A-8A9B-5299-75CA-3CDB9800F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87A89E-82E0-5718-8D77-B26B94147FD4}"/>
                  </a:ext>
                </a:extLst>
              </p14:cNvPr>
              <p14:cNvContentPartPr/>
              <p14:nvPr/>
            </p14:nvContentPartPr>
            <p14:xfrm>
              <a:off x="2849648" y="4656977"/>
              <a:ext cx="888480" cy="47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87A89E-82E0-5718-8D77-B26B94147F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1008" y="4648337"/>
                <a:ext cx="906120" cy="4888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52E6D6-774A-43AA-8391-4ADF70E7BD37}"/>
              </a:ext>
            </a:extLst>
          </p:cNvPr>
          <p:cNvSpPr txBox="1"/>
          <p:nvPr/>
        </p:nvSpPr>
        <p:spPr>
          <a:xfrm>
            <a:off x="5638800" y="297313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D46BC-D98A-B6E9-42F1-7B326F911402}"/>
              </a:ext>
            </a:extLst>
          </p:cNvPr>
          <p:cNvSpPr txBox="1"/>
          <p:nvPr/>
        </p:nvSpPr>
        <p:spPr>
          <a:xfrm>
            <a:off x="577516" y="5566610"/>
            <a:ext cx="2315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FDI wider!!!!</a:t>
            </a:r>
          </a:p>
          <a:p>
            <a:r>
              <a:rPr lang="en-IE" b="1" dirty="0"/>
              <a:t>BCP close to the centra </a:t>
            </a:r>
          </a:p>
        </p:txBody>
      </p:sp>
    </p:spTree>
    <p:extLst>
      <p:ext uri="{BB962C8B-B14F-4D97-AF65-F5344CB8AC3E}">
        <p14:creationId xmlns:p14="http://schemas.microsoft.com/office/powerpoint/2010/main" val="3066381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416D-8B89-A170-6EB2-70050FBC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(correct)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845464-6690-B60E-E2CC-86CDF388B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002" y="1690688"/>
            <a:ext cx="8564396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E29D1D-33D6-BF1A-68AF-1AAA221411DF}"/>
                  </a:ext>
                </a:extLst>
              </p14:cNvPr>
              <p14:cNvContentPartPr/>
              <p14:nvPr/>
            </p14:nvContentPartPr>
            <p14:xfrm>
              <a:off x="2792048" y="4517657"/>
              <a:ext cx="598680" cy="43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E29D1D-33D6-BF1A-68AF-1AAA22141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048" y="4509017"/>
                <a:ext cx="61632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797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64" y="8605"/>
            <a:ext cx="3600860" cy="1086971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MB analysis</a:t>
            </a:r>
            <a:endParaRPr lang="en-IE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E" sz="2200" b="1"/>
              <a:t>SL -188 pre cue (8-30Hz)</a:t>
            </a:r>
          </a:p>
          <a:p>
            <a:r>
              <a:rPr lang="en-IE" sz="2200"/>
              <a:t>RL -188 pre response (12-30Hz) without 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5106802" y="4551045"/>
            <a:ext cx="7190202" cy="2179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B6527-80EF-A71E-7462-CA2BCB04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814" y="1573751"/>
            <a:ext cx="5364096" cy="4806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F7831-D0FC-38D1-C72E-B70A9E1B42A8}"/>
              </a:ext>
            </a:extLst>
          </p:cNvPr>
          <p:cNvSpPr txBox="1"/>
          <p:nvPr/>
        </p:nvSpPr>
        <p:spPr>
          <a:xfrm>
            <a:off x="98425" y="6461802"/>
            <a:ext cx="621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dirty="0"/>
              <a:t>Time for scalp plot?( why 750ms and slop?)</a:t>
            </a:r>
          </a:p>
        </p:txBody>
      </p:sp>
    </p:spTree>
    <p:extLst>
      <p:ext uri="{BB962C8B-B14F-4D97-AF65-F5344CB8AC3E}">
        <p14:creationId xmlns:p14="http://schemas.microsoft.com/office/powerpoint/2010/main" val="2741733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(correct(L) vs wrong(R)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5D11C-A76F-6D90-6AFE-5D4B352BF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169" t="2665" r="23418" b="4945"/>
          <a:stretch/>
        </p:blipFill>
        <p:spPr>
          <a:xfrm>
            <a:off x="1158240" y="1513583"/>
            <a:ext cx="4937760" cy="499403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5F1F8-AC7B-83C7-5F0F-B027C9CDC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25" t="8667" r="24750" b="10881"/>
          <a:stretch/>
        </p:blipFill>
        <p:spPr>
          <a:xfrm>
            <a:off x="6639042" y="1690687"/>
            <a:ext cx="5034798" cy="4663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E9445-4C7A-2B2A-398A-0B8B64152CAB}"/>
              </a:ext>
            </a:extLst>
          </p:cNvPr>
          <p:cNvSpPr txBox="1"/>
          <p:nvPr/>
        </p:nvSpPr>
        <p:spPr>
          <a:xfrm>
            <a:off x="1471228" y="6123543"/>
            <a:ext cx="67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Amplitude too small? (wrong amplitude is larger)</a:t>
            </a:r>
          </a:p>
          <a:p>
            <a:r>
              <a:rPr lang="en-IE" dirty="0"/>
              <a:t>Only see MP at correct trials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5544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</a:t>
            </a:r>
            <a:r>
              <a:rPr lang="en-US" sz="3200" dirty="0" err="1"/>
              <a:t>evd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B01E4-622B-A5ED-D418-6A632A6C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7" b="8760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456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90088-4959-B982-2693-7298F24E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334000" cy="4000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4EEBD-5D1B-183D-74E0-B1E2FD6A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10" y="4251877"/>
            <a:ext cx="2940961" cy="2205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42006-6619-8B55-A01F-1B27EA22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391" y="0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E2689-B602-C596-1ED0-2DC881A31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91" y="4251878"/>
            <a:ext cx="2940961" cy="2205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CCE65-93AD-C49D-3EFB-605B70F8D327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Right hand lower MB  (diff. peak at 400ms)</a:t>
            </a:r>
          </a:p>
          <a:p>
            <a:r>
              <a:rPr lang="en-IE" dirty="0"/>
              <a:t>Beta band decrease more amplitude when </a:t>
            </a:r>
            <a:r>
              <a:rPr lang="en-IE" b="1" dirty="0"/>
              <a:t>correct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29E96-63D0-2F22-999D-2461ABE575B9}"/>
              </a:ext>
            </a:extLst>
          </p:cNvPr>
          <p:cNvSpPr txBox="1"/>
          <p:nvPr/>
        </p:nvSpPr>
        <p:spPr>
          <a:xfrm>
            <a:off x="9856381" y="4518837"/>
            <a:ext cx="2335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Higher MB amplitude when response is </a:t>
            </a:r>
            <a:r>
              <a:rPr lang="en-IE" b="1" dirty="0"/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783338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45F59-91DE-539C-9EC9-A2DBDC4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858328"/>
            <a:ext cx="5628640" cy="4221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CE9A6-46B3-D9D7-E7CC-122B09B9D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1858328"/>
            <a:ext cx="5628640" cy="4221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C346B3-5FF7-3F00-D1A9-787B06A5AC4E}"/>
              </a:ext>
            </a:extLst>
          </p:cNvPr>
          <p:cNvSpPr txBox="1"/>
          <p:nvPr/>
        </p:nvSpPr>
        <p:spPr>
          <a:xfrm>
            <a:off x="1796902" y="5943600"/>
            <a:ext cx="728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Low 0.07/ wrong response have higher MB amplitude</a:t>
            </a:r>
          </a:p>
          <a:p>
            <a:r>
              <a:rPr lang="en-IE" dirty="0"/>
              <a:t>Diff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32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54E1-E7D6-C3B0-80D2-AF4E5AFC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95C1F-C60B-2A23-07FF-070E779F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94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A10C1-5FE2-B448-6B27-CE71E8AA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29" y="3864134"/>
            <a:ext cx="3939481" cy="2954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86F44-9BAE-EAC3-D8C1-91F7C67DD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20" y="0"/>
            <a:ext cx="5152179" cy="3864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A33C9-0AF5-08CC-8C88-C759F663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310" y="4381237"/>
            <a:ext cx="3301292" cy="2475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4D881-4AE4-DABE-5642-5E9422525518}"/>
              </a:ext>
            </a:extLst>
          </p:cNvPr>
          <p:cNvSpPr txBox="1"/>
          <p:nvPr/>
        </p:nvSpPr>
        <p:spPr>
          <a:xfrm>
            <a:off x="575572" y="4703503"/>
            <a:ext cx="2495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Easy task lower MB  (diff. peak at 400ms)</a:t>
            </a:r>
          </a:p>
          <a:p>
            <a:r>
              <a:rPr lang="en-IE" dirty="0"/>
              <a:t>Beta band decrease similar for 0.14 and 0.07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380641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t=400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B8C20-DF68-89CC-897E-3CAC02E0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1" y="1698468"/>
            <a:ext cx="5283909" cy="3962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952C9-814A-08C6-6AB4-E2D3F5A6D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9568"/>
            <a:ext cx="5135880" cy="38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4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BF9ED-25A4-B243-A2CD-E15941F7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5527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AB211-519A-DB77-008E-DA6BA245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606" y="4181475"/>
            <a:ext cx="3327400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BDFEB-6EE1-4523-8C4F-BF4F8808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40" y="255270"/>
            <a:ext cx="5227320" cy="392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A4C2D-9ACA-671F-F332-5319993F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0" y="4330065"/>
            <a:ext cx="312928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2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2899-2341-856B-A2FC-C021002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A5F5-B8D3-7BC7-408B-86474A56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and RL: Wrong/ low 0.07 have higher MB amplitude?</a:t>
            </a:r>
          </a:p>
          <a:p>
            <a:r>
              <a:rPr lang="en-IE" dirty="0"/>
              <a:t>SL and RL: BCP higher MB amplitude, but no </a:t>
            </a:r>
            <a:r>
              <a:rPr lang="en-IE" dirty="0" err="1"/>
              <a:t>observious</a:t>
            </a:r>
            <a:r>
              <a:rPr lang="en-IE" dirty="0"/>
              <a:t> Motor pre found</a:t>
            </a:r>
          </a:p>
          <a:p>
            <a:r>
              <a:rPr lang="en-IE" dirty="0"/>
              <a:t>SL only: Right hand MB amplitude lower for correct/ high 0.14</a:t>
            </a:r>
          </a:p>
        </p:txBody>
      </p:sp>
    </p:spTree>
    <p:extLst>
      <p:ext uri="{BB962C8B-B14F-4D97-AF65-F5344CB8AC3E}">
        <p14:creationId xmlns:p14="http://schemas.microsoft.com/office/powerpoint/2010/main" val="747611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2E4F-3963-E817-BFE0-9AD4C267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0BA-57D0-DF56-CCF1-4CD22FC0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 -188 pre cue (8-30Hz)</a:t>
            </a:r>
          </a:p>
          <a:p>
            <a:r>
              <a:rPr lang="en-IE" b="1" dirty="0"/>
              <a:t>RL -188 pre response (12-30Hz) without Mu</a:t>
            </a:r>
          </a:p>
        </p:txBody>
      </p:sp>
    </p:spTree>
    <p:extLst>
      <p:ext uri="{BB962C8B-B14F-4D97-AF65-F5344CB8AC3E}">
        <p14:creationId xmlns:p14="http://schemas.microsoft.com/office/powerpoint/2010/main" val="1041786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F48ABD-E7D0-79EE-AB4B-D9590B37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Left- right press (correct(L) vs wrong(R)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80802-D66A-7D4D-FCE4-6A949272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0688"/>
            <a:ext cx="6238240" cy="4678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42C1C-3B0D-D66E-8BCE-D3B4EA08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60" y="1545749"/>
            <a:ext cx="623824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24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A8F3-B8F0-151D-038D-06E598F9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348459-4655-7DE4-E9A8-20F9F063C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112" y="0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9C57B-DDF3-3B79-E9C0-780414E7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3" y="121921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E0BC7-7AF8-D390-0DBC-3292C8DF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19" y="4172584"/>
            <a:ext cx="3417993" cy="2563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0B004-65F4-92E4-DBFB-A850DEE9A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719" y="4000500"/>
            <a:ext cx="3417993" cy="25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5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(0.14(L) vs 0.07(R)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4B827-42BB-9BB9-1833-155606F0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0" y="1690687"/>
            <a:ext cx="6041065" cy="453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F924D-4D7E-B7F7-7B0B-AD78F6FC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45" y="1463675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56C62-9067-0EE7-CD2D-551C1715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Correct Vs wrong(SL pre-cue -188ms) amplitude larger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435C-5280-EBAC-6B87-80EC9AE730A3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Drift rate different </a:t>
            </a:r>
            <a:r>
              <a:rPr lang="en-US" altLang="zh-CN" sz="1700" dirty="0">
                <a:solidFill>
                  <a:srgbClr val="FFFFFF"/>
                </a:solidFill>
              </a:rPr>
              <a:t>since ‘evidence on’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After min evidence amplitude drops faster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Lowest at response 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correct have clearer CPP burst around 300-900 than wrong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(from scalp plots) same amplitude; but correct CPP moves more to </a:t>
            </a:r>
            <a:r>
              <a:rPr lang="en-US" sz="1700" dirty="0" err="1">
                <a:solidFill>
                  <a:srgbClr val="FFFFFF"/>
                </a:solidFill>
              </a:rPr>
              <a:t>centre</a:t>
            </a:r>
            <a:r>
              <a:rPr lang="en-US" sz="1700" dirty="0">
                <a:solidFill>
                  <a:srgbClr val="FFFFFF"/>
                </a:solidFill>
              </a:rPr>
              <a:t> from 300-900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* trial number 4:1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BF62-6829-E835-1631-88BCC481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36" y="-2"/>
            <a:ext cx="6259502" cy="4694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45CE3-7537-55B0-55AB-C34B5538A0DE}"/>
              </a:ext>
            </a:extLst>
          </p:cNvPr>
          <p:cNvSpPr txBox="1"/>
          <p:nvPr/>
        </p:nvSpPr>
        <p:spPr>
          <a:xfrm>
            <a:off x="5483895" y="4566158"/>
            <a:ext cx="6592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C1 (at baseline on)</a:t>
            </a:r>
          </a:p>
          <a:p>
            <a:r>
              <a:rPr lang="en-IE" dirty="0"/>
              <a:t>SSVEP (after baseline on)</a:t>
            </a:r>
          </a:p>
          <a:p>
            <a:r>
              <a:rPr lang="en-IE" dirty="0"/>
              <a:t>Emergency (300ms after cue change)</a:t>
            </a:r>
          </a:p>
          <a:p>
            <a:r>
              <a:rPr lang="en-IE" dirty="0"/>
              <a:t>Drift rate diff (after </a:t>
            </a:r>
            <a:r>
              <a:rPr lang="en-IE" dirty="0" err="1"/>
              <a:t>EVon</a:t>
            </a:r>
            <a:r>
              <a:rPr lang="en-IE" dirty="0"/>
              <a:t>); </a:t>
            </a:r>
          </a:p>
          <a:p>
            <a:r>
              <a:rPr lang="en-IE" dirty="0"/>
              <a:t>Peak around 500 </a:t>
            </a:r>
          </a:p>
          <a:p>
            <a:r>
              <a:rPr lang="en-IE" dirty="0"/>
              <a:t>Drop after decision/ action; maintain if wrong</a:t>
            </a:r>
          </a:p>
          <a:p>
            <a:r>
              <a:rPr lang="en-IE" dirty="0"/>
              <a:t>Second peak after DDL1.5 (Emergency caused by time pressure?)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094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9C1C-8221-052A-4DE5-B192DD7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5C84-1B86-900A-B614-85CE316B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C91A7-67EE-B3DC-DA46-5AEA66B1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19" y="4102285"/>
            <a:ext cx="2766237" cy="207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90852-187A-28CE-39FA-F69F8AB6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" y="8904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0D851-1098-3EF3-2938-4B55FCA4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001276"/>
            <a:ext cx="2900916" cy="217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8DDA7-5B4B-3C61-FE06-A90D6BA33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939"/>
            <a:ext cx="4770474" cy="35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5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013A-5B04-89BB-0025-A7E49C35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Left- right press (FDI(L) vs BCP(R) ) t=-100 D20 and </a:t>
            </a:r>
            <a:r>
              <a:rPr lang="en-US" altLang="zh-CN" dirty="0"/>
              <a:t>B23</a:t>
            </a:r>
            <a:r>
              <a:rPr lang="en-I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59E7-6667-F571-6868-0ED80954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5" y="1690688"/>
            <a:ext cx="5016721" cy="376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3284B2-6C5F-AA85-DB0A-6C871D73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61" y="1690688"/>
            <a:ext cx="5265739" cy="39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9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8F44-B72E-5A00-C6E4-A70683C6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0E51-26D7-A8C9-3A5B-813F35B3B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875F8-EAC8-FB20-0074-F5268317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605" y="4365625"/>
            <a:ext cx="3340395" cy="250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DBBD9-596F-1876-AC01-C325E71E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0" y="156830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53861-2842-EED0-86AC-FB83A903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2703"/>
            <a:ext cx="3340395" cy="2505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DC-4FEE-C6C5-63FD-23BA18DF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530" y="1455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1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9424-766A-3373-82CD-F7FF635D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21DF-2D76-8EB9-B657-5C7D2046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488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C274-28CB-DB4B-46C4-CBF04E3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Correct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5C3E8E-6E1C-0730-4CD2-E314D6FE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72250"/>
            <a:ext cx="10079790" cy="512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E05F0-3028-2031-8B78-E81750CACAC8}"/>
              </a:ext>
            </a:extLst>
          </p:cNvPr>
          <p:cNvSpPr txBox="1"/>
          <p:nvPr/>
        </p:nvSpPr>
        <p:spPr>
          <a:xfrm>
            <a:off x="6871369" y="5467088"/>
            <a:ext cx="428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peak at 600</a:t>
            </a:r>
          </a:p>
          <a:p>
            <a:r>
              <a:rPr lang="en-IE" dirty="0"/>
              <a:t>Move from partial to centra?</a:t>
            </a:r>
          </a:p>
        </p:txBody>
      </p:sp>
    </p:spTree>
    <p:extLst>
      <p:ext uri="{BB962C8B-B14F-4D97-AF65-F5344CB8AC3E}">
        <p14:creationId xmlns:p14="http://schemas.microsoft.com/office/powerpoint/2010/main" val="189609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7EB7-7EB2-843F-D20B-E417E2D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Wrong (-1200:1500) pre cue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2EB6BB-21DA-6594-6CDB-322E398A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0"/>
            <a:ext cx="10154975" cy="515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399D5-8A96-8519-1B5B-D4AB7A24F682}"/>
              </a:ext>
            </a:extLst>
          </p:cNvPr>
          <p:cNvSpPr txBox="1"/>
          <p:nvPr/>
        </p:nvSpPr>
        <p:spPr>
          <a:xfrm>
            <a:off x="6629401" y="558625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CPP seems start -600(after cue), </a:t>
            </a:r>
          </a:p>
          <a:p>
            <a:r>
              <a:rPr lang="en-IE" dirty="0"/>
              <a:t>Maintain for the rest</a:t>
            </a:r>
          </a:p>
          <a:p>
            <a:r>
              <a:rPr lang="en-IE" dirty="0"/>
              <a:t>Location not moving</a:t>
            </a:r>
          </a:p>
        </p:txBody>
      </p:sp>
    </p:spTree>
    <p:extLst>
      <p:ext uri="{BB962C8B-B14F-4D97-AF65-F5344CB8AC3E}">
        <p14:creationId xmlns:p14="http://schemas.microsoft.com/office/powerpoint/2010/main" val="250061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1897</Words>
  <Application>Microsoft Office PowerPoint</Application>
  <PresentationFormat>Widescreen</PresentationFormat>
  <Paragraphs>262</Paragraphs>
  <Slides>73</Slides>
  <Notes>26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Office Theme</vt:lpstr>
      <vt:lpstr>To update list (15 July 2024) </vt:lpstr>
      <vt:lpstr>All analysis Exclude invalided trials when too early and wrong muscle CPP channel: 19</vt:lpstr>
      <vt:lpstr>SL pre-cue -188ms (CW / HL) SL pre-evidence -188ms (FB) </vt:lpstr>
      <vt:lpstr>Correct Vs wrong(SL_b)</vt:lpstr>
      <vt:lpstr>Correct (-1200:1500) pre evd</vt:lpstr>
      <vt:lpstr>Wrong (-1200:1500) pre evd</vt:lpstr>
      <vt:lpstr>Correct Vs wrong(SL pre-cue -188ms) amplitude larger</vt:lpstr>
      <vt:lpstr>Correct (-1200:1500) pre cue</vt:lpstr>
      <vt:lpstr>Wrong (-1200:1500) pre cue</vt:lpstr>
      <vt:lpstr>High Vs Low(SL_bb)</vt:lpstr>
      <vt:lpstr>High,0.14 (-1200:1500) pre cue</vt:lpstr>
      <vt:lpstr>Low,0.07 (-1200:1500) pre cue</vt:lpstr>
      <vt:lpstr>High Vs Low(SL_b)</vt:lpstr>
      <vt:lpstr>High,0.14 (-1200:1500) pre evidence</vt:lpstr>
      <vt:lpstr>Low,0.07 (-1200:1500) pre evidence</vt:lpstr>
      <vt:lpstr>FDI Vs BCP(ERP more clear in pre evidence plot)</vt:lpstr>
      <vt:lpstr>Pre cue</vt:lpstr>
      <vt:lpstr>FDI vs BCP correct(L) wrong(R)</vt:lpstr>
      <vt:lpstr>FDI vs BCP correct(L) wrong(R)</vt:lpstr>
      <vt:lpstr>FDI vs BCP correct high(0.14 left) low (0.07) right</vt:lpstr>
      <vt:lpstr>FDI vs BCP correct high(0.14 left) low (0.07) right</vt:lpstr>
      <vt:lpstr>FDI vs BCP wrong high(0.14 left) low (0.07 right)</vt:lpstr>
      <vt:lpstr>FDI vs BCP wrong high(0.14 left) low (0.07 right)</vt:lpstr>
      <vt:lpstr>FDI (-600:750) pre cue</vt:lpstr>
      <vt:lpstr>BCP (-600:750) pre cue</vt:lpstr>
      <vt:lpstr>FDI (-600:750) pre evidence</vt:lpstr>
      <vt:lpstr>BCP (-600:750) pre evidence</vt:lpstr>
      <vt:lpstr>RL_bb  pre-Feedback -188ms (FB) pre_cue -188ms (used now)</vt:lpstr>
      <vt:lpstr>Correct Vs Wrong       (-188 before cue)</vt:lpstr>
      <vt:lpstr>correct (-750:600) see -300(CPP) post EVOFF depolarization??</vt:lpstr>
      <vt:lpstr>wrong (-750:600) see -300 no CPP </vt:lpstr>
      <vt:lpstr>High vs low (-188 before cue)</vt:lpstr>
      <vt:lpstr>high (-750:600) see -300(CPP)</vt:lpstr>
      <vt:lpstr>low (-750:600) see -300( smaller CPP)</vt:lpstr>
      <vt:lpstr>FDI vs BCP correct (-188 before cue)</vt:lpstr>
      <vt:lpstr>FDI (-750:600) see -300(CPP higher)</vt:lpstr>
      <vt:lpstr>BCP (-750:600) see -300(CPP) motor area more concertanted</vt:lpstr>
      <vt:lpstr>FDI vs BCP correct(L) wrong(R)</vt:lpstr>
      <vt:lpstr>FDI vs BCP correct high(0.14 left) low (0.07) right</vt:lpstr>
      <vt:lpstr>FDI vs BCP wrong high(0.14 left) low (0.07) right</vt:lpstr>
      <vt:lpstr>LRP analysis</vt:lpstr>
      <vt:lpstr>LRP  correct-wrong </vt:lpstr>
      <vt:lpstr>LRP  High-low </vt:lpstr>
      <vt:lpstr>Right-correct</vt:lpstr>
      <vt:lpstr>Left- right (correct) time too late(600ms?)</vt:lpstr>
      <vt:lpstr>LRP  FDI-BCP </vt:lpstr>
      <vt:lpstr>LRP  FDI-BCP (Correct only) </vt:lpstr>
      <vt:lpstr>LRP  FDI-BCP (Correct only+ only 0.14) </vt:lpstr>
      <vt:lpstr> </vt:lpstr>
      <vt:lpstr>FDI Vs BCP left –right (correct, 0.14)</vt:lpstr>
      <vt:lpstr>LRP analysis</vt:lpstr>
      <vt:lpstr>PowerPoint Presentation</vt:lpstr>
      <vt:lpstr>Changed color limit (-450 before end of trial)</vt:lpstr>
      <vt:lpstr>PowerPoint Presentation</vt:lpstr>
      <vt:lpstr>PowerPoint Presentation</vt:lpstr>
      <vt:lpstr>FDI</vt:lpstr>
      <vt:lpstr>BCP (correct)</vt:lpstr>
      <vt:lpstr>MB analysis</vt:lpstr>
      <vt:lpstr>Left- right press (correct(L) vs wrong(R) ) t=400 D20 and B23 </vt:lpstr>
      <vt:lpstr>PowerPoint Presentation</vt:lpstr>
      <vt:lpstr>Left- right press (0.14(L) vs 0.07(R) ) t=400 D20 and B23 </vt:lpstr>
      <vt:lpstr>PowerPoint Presentation</vt:lpstr>
      <vt:lpstr>Left- right press (FDI(L) vs BCP(R) ) t=400 D20 and B23 </vt:lpstr>
      <vt:lpstr>PowerPoint Presentation</vt:lpstr>
      <vt:lpstr>summary</vt:lpstr>
      <vt:lpstr>MB analysis</vt:lpstr>
      <vt:lpstr>Left- right press (correct(L) vs wrong(R) ) t=-100 D20 and B23 </vt:lpstr>
      <vt:lpstr>PowerPoint Presentation</vt:lpstr>
      <vt:lpstr>Left- right press (0.14(L) vs 0.07(R) ) t=-100 D20 and B23 </vt:lpstr>
      <vt:lpstr>PowerPoint Presentation</vt:lpstr>
      <vt:lpstr>Left- right press (FDI(L) vs BCP(R) ) t=-100 D20 and B23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57</cp:revision>
  <dcterms:created xsi:type="dcterms:W3CDTF">2024-07-03T13:23:16Z</dcterms:created>
  <dcterms:modified xsi:type="dcterms:W3CDTF">2024-07-22T08:16:42Z</dcterms:modified>
</cp:coreProperties>
</file>